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sldIdLst>
    <p:sldId id="256" r:id="rId2"/>
    <p:sldId id="257" r:id="rId3"/>
    <p:sldId id="258" r:id="rId4"/>
    <p:sldId id="259" r:id="rId5"/>
    <p:sldId id="260" r:id="rId6"/>
    <p:sldId id="278" r:id="rId7"/>
    <p:sldId id="279" r:id="rId8"/>
    <p:sldId id="281" r:id="rId9"/>
    <p:sldId id="282" r:id="rId10"/>
    <p:sldId id="261" r:id="rId11"/>
    <p:sldId id="283" r:id="rId12"/>
    <p:sldId id="280" r:id="rId13"/>
    <p:sldId id="262" r:id="rId14"/>
    <p:sldId id="263" r:id="rId15"/>
    <p:sldId id="286" r:id="rId16"/>
    <p:sldId id="284" r:id="rId17"/>
    <p:sldId id="285" r:id="rId18"/>
    <p:sldId id="267" r:id="rId19"/>
    <p:sldId id="268" r:id="rId20"/>
    <p:sldId id="269" r:id="rId21"/>
    <p:sldId id="270" r:id="rId22"/>
    <p:sldId id="287" r:id="rId23"/>
    <p:sldId id="288" r:id="rId24"/>
    <p:sldId id="271" r:id="rId25"/>
    <p:sldId id="272" r:id="rId26"/>
    <p:sldId id="290" r:id="rId27"/>
    <p:sldId id="273" r:id="rId28"/>
    <p:sldId id="274" r:id="rId29"/>
    <p:sldId id="289" r:id="rId30"/>
    <p:sldId id="275" r:id="rId31"/>
    <p:sldId id="276" r:id="rId32"/>
    <p:sldId id="291"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694"/>
  </p:normalViewPr>
  <p:slideViewPr>
    <p:cSldViewPr snapToGrid="0" snapToObjects="1">
      <p:cViewPr varScale="1">
        <p:scale>
          <a:sx n="104" d="100"/>
          <a:sy n="104" d="100"/>
        </p:scale>
        <p:origin x="8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5470EE-2B66-4DED-BD33-95FD4F696051}"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A396D771-2728-4C82-8018-6A3B3D14CBB1}">
      <dgm:prSet/>
      <dgm:spPr/>
      <dgm:t>
        <a:bodyPr/>
        <a:lstStyle/>
        <a:p>
          <a:r>
            <a:rPr lang="tr-TR" baseline="0"/>
            <a:t>İŞBİRLİKLİ ÖĞRENME MODELİ</a:t>
          </a:r>
          <a:endParaRPr lang="en-US"/>
        </a:p>
      </dgm:t>
    </dgm:pt>
    <dgm:pt modelId="{A6E402FD-3DBC-41F5-99B0-7E52B7594962}" type="parTrans" cxnId="{643C217E-414D-4952-9867-FFF85C8C4140}">
      <dgm:prSet/>
      <dgm:spPr/>
      <dgm:t>
        <a:bodyPr/>
        <a:lstStyle/>
        <a:p>
          <a:endParaRPr lang="en-US"/>
        </a:p>
      </dgm:t>
    </dgm:pt>
    <dgm:pt modelId="{3AE988E7-A432-4EAD-B2D4-8A424DD26275}" type="sibTrans" cxnId="{643C217E-414D-4952-9867-FFF85C8C4140}">
      <dgm:prSet/>
      <dgm:spPr/>
      <dgm:t>
        <a:bodyPr/>
        <a:lstStyle/>
        <a:p>
          <a:endParaRPr lang="en-US"/>
        </a:p>
      </dgm:t>
    </dgm:pt>
    <dgm:pt modelId="{8F41C4DA-C691-4505-BF52-F58B8A8B810B}">
      <dgm:prSet/>
      <dgm:spPr/>
      <dgm:t>
        <a:bodyPr/>
        <a:lstStyle/>
        <a:p>
          <a:r>
            <a:rPr lang="tr-TR" baseline="0"/>
            <a:t>ÇOKLU ZEKA YAKLAŞIMI</a:t>
          </a:r>
          <a:endParaRPr lang="en-US"/>
        </a:p>
      </dgm:t>
    </dgm:pt>
    <dgm:pt modelId="{00AC40AA-8BF8-4A81-A5A4-76F91BBDBDA4}" type="parTrans" cxnId="{9B5957EF-FABA-4549-AE86-3CDFCD7D0A70}">
      <dgm:prSet/>
      <dgm:spPr/>
      <dgm:t>
        <a:bodyPr/>
        <a:lstStyle/>
        <a:p>
          <a:endParaRPr lang="en-US"/>
        </a:p>
      </dgm:t>
    </dgm:pt>
    <dgm:pt modelId="{4E496A7A-269B-4A0E-8C3F-FDED62D9BE3C}" type="sibTrans" cxnId="{9B5957EF-FABA-4549-AE86-3CDFCD7D0A70}">
      <dgm:prSet/>
      <dgm:spPr/>
      <dgm:t>
        <a:bodyPr/>
        <a:lstStyle/>
        <a:p>
          <a:endParaRPr lang="en-US"/>
        </a:p>
      </dgm:t>
    </dgm:pt>
    <dgm:pt modelId="{07B66B56-8374-4E99-95CB-09F816ABED83}">
      <dgm:prSet/>
      <dgm:spPr/>
      <dgm:t>
        <a:bodyPr/>
        <a:lstStyle/>
        <a:p>
          <a:r>
            <a:rPr lang="tr-TR" baseline="0"/>
            <a:t>YAPILANDIRMACI YAKLAŞIM</a:t>
          </a:r>
          <a:endParaRPr lang="en-US"/>
        </a:p>
      </dgm:t>
    </dgm:pt>
    <dgm:pt modelId="{F2A36875-8B83-416B-A5FE-22FD63FDC371}" type="parTrans" cxnId="{991F8736-9181-4CB3-8D7D-44D124246F1A}">
      <dgm:prSet/>
      <dgm:spPr/>
      <dgm:t>
        <a:bodyPr/>
        <a:lstStyle/>
        <a:p>
          <a:endParaRPr lang="en-US"/>
        </a:p>
      </dgm:t>
    </dgm:pt>
    <dgm:pt modelId="{440EEC6D-86AB-4102-A835-D14FDCF49872}" type="sibTrans" cxnId="{991F8736-9181-4CB3-8D7D-44D124246F1A}">
      <dgm:prSet/>
      <dgm:spPr/>
      <dgm:t>
        <a:bodyPr/>
        <a:lstStyle/>
        <a:p>
          <a:endParaRPr lang="en-US"/>
        </a:p>
      </dgm:t>
    </dgm:pt>
    <dgm:pt modelId="{3FCA334D-0164-46B8-B134-9BFCF6ED3D53}">
      <dgm:prSet/>
      <dgm:spPr/>
      <dgm:t>
        <a:bodyPr/>
        <a:lstStyle/>
        <a:p>
          <a:r>
            <a:rPr lang="tr-TR" baseline="0"/>
            <a:t>PROGRAMLI ÖĞRETİM MODELİ</a:t>
          </a:r>
          <a:endParaRPr lang="en-US"/>
        </a:p>
      </dgm:t>
    </dgm:pt>
    <dgm:pt modelId="{443CBFA0-E448-4FF5-A61C-9564AA291A1B}" type="parTrans" cxnId="{31707EB9-74FF-47A5-A151-0C9C32E979A0}">
      <dgm:prSet/>
      <dgm:spPr/>
      <dgm:t>
        <a:bodyPr/>
        <a:lstStyle/>
        <a:p>
          <a:endParaRPr lang="en-US"/>
        </a:p>
      </dgm:t>
    </dgm:pt>
    <dgm:pt modelId="{6F77FB81-BEF4-4C72-8788-DABFFE646B53}" type="sibTrans" cxnId="{31707EB9-74FF-47A5-A151-0C9C32E979A0}">
      <dgm:prSet/>
      <dgm:spPr/>
      <dgm:t>
        <a:bodyPr/>
        <a:lstStyle/>
        <a:p>
          <a:endParaRPr lang="en-US"/>
        </a:p>
      </dgm:t>
    </dgm:pt>
    <dgm:pt modelId="{7CEC4D3F-E2F1-4DB6-923F-264F32FF3A65}">
      <dgm:prSet/>
      <dgm:spPr/>
      <dgm:t>
        <a:bodyPr/>
        <a:lstStyle/>
        <a:p>
          <a:r>
            <a:rPr lang="tr-TR" baseline="0"/>
            <a:t>BASAMAKLI ÖĞRETİM MODELİ</a:t>
          </a:r>
          <a:endParaRPr lang="en-US"/>
        </a:p>
      </dgm:t>
    </dgm:pt>
    <dgm:pt modelId="{36307BEB-A0DF-4F79-9B47-6AFFBC66007F}" type="parTrans" cxnId="{52D75A7D-6740-4A97-98BC-E596C59B389D}">
      <dgm:prSet/>
      <dgm:spPr/>
      <dgm:t>
        <a:bodyPr/>
        <a:lstStyle/>
        <a:p>
          <a:endParaRPr lang="en-US"/>
        </a:p>
      </dgm:t>
    </dgm:pt>
    <dgm:pt modelId="{27117C45-211F-4E60-8216-686F2A88A401}" type="sibTrans" cxnId="{52D75A7D-6740-4A97-98BC-E596C59B389D}">
      <dgm:prSet/>
      <dgm:spPr/>
      <dgm:t>
        <a:bodyPr/>
        <a:lstStyle/>
        <a:p>
          <a:endParaRPr lang="en-US"/>
        </a:p>
      </dgm:t>
    </dgm:pt>
    <dgm:pt modelId="{73852CE0-C0DD-4F1D-9CA1-FD8ABCE4EDD2}">
      <dgm:prSet/>
      <dgm:spPr/>
      <dgm:t>
        <a:bodyPr/>
        <a:lstStyle/>
        <a:p>
          <a:r>
            <a:rPr lang="tr-TR" baseline="0"/>
            <a:t>BİREYSELLEŞTİRİLMİŞ ÖĞRETİM YAKLAŞIMI</a:t>
          </a:r>
          <a:endParaRPr lang="en-US"/>
        </a:p>
      </dgm:t>
    </dgm:pt>
    <dgm:pt modelId="{ADFEADCA-4449-4789-AD74-ADDB2012E5B6}" type="parTrans" cxnId="{C8EE001F-CC5B-4E56-94A8-FBF90C7AED85}">
      <dgm:prSet/>
      <dgm:spPr/>
      <dgm:t>
        <a:bodyPr/>
        <a:lstStyle/>
        <a:p>
          <a:endParaRPr lang="en-US"/>
        </a:p>
      </dgm:t>
    </dgm:pt>
    <dgm:pt modelId="{50698CCB-72BA-4EE2-B087-71A2EFFCEBC1}" type="sibTrans" cxnId="{C8EE001F-CC5B-4E56-94A8-FBF90C7AED85}">
      <dgm:prSet/>
      <dgm:spPr/>
      <dgm:t>
        <a:bodyPr/>
        <a:lstStyle/>
        <a:p>
          <a:endParaRPr lang="en-US"/>
        </a:p>
      </dgm:t>
    </dgm:pt>
    <dgm:pt modelId="{F4460178-0CEC-4654-A963-F6FBFFC5E5B3}">
      <dgm:prSet/>
      <dgm:spPr/>
      <dgm:t>
        <a:bodyPr/>
        <a:lstStyle/>
        <a:p>
          <a:r>
            <a:rPr lang="tr-TR"/>
            <a:t>BİLGİSAYAR DESTEKLİ ÖĞRETİM</a:t>
          </a:r>
          <a:endParaRPr lang="en-US"/>
        </a:p>
      </dgm:t>
    </dgm:pt>
    <dgm:pt modelId="{7CD45B6C-533D-4E23-B1A8-8D462FEBF379}" type="parTrans" cxnId="{9FA2FF2D-EFB2-4A65-B6CA-64254D2DCDA6}">
      <dgm:prSet/>
      <dgm:spPr/>
      <dgm:t>
        <a:bodyPr/>
        <a:lstStyle/>
        <a:p>
          <a:endParaRPr lang="en-US"/>
        </a:p>
      </dgm:t>
    </dgm:pt>
    <dgm:pt modelId="{4F721609-64E8-4B12-829D-8EAC92C79CA7}" type="sibTrans" cxnId="{9FA2FF2D-EFB2-4A65-B6CA-64254D2DCDA6}">
      <dgm:prSet/>
      <dgm:spPr/>
      <dgm:t>
        <a:bodyPr/>
        <a:lstStyle/>
        <a:p>
          <a:endParaRPr lang="en-US"/>
        </a:p>
      </dgm:t>
    </dgm:pt>
    <dgm:pt modelId="{FBEC7260-25C8-8147-AA9B-401693828516}" type="pres">
      <dgm:prSet presAssocID="{9B5470EE-2B66-4DED-BD33-95FD4F696051}" presName="vert0" presStyleCnt="0">
        <dgm:presLayoutVars>
          <dgm:dir/>
          <dgm:animOne val="branch"/>
          <dgm:animLvl val="lvl"/>
        </dgm:presLayoutVars>
      </dgm:prSet>
      <dgm:spPr/>
    </dgm:pt>
    <dgm:pt modelId="{13509531-DD7B-AF4B-86C3-0E855941BA1C}" type="pres">
      <dgm:prSet presAssocID="{A396D771-2728-4C82-8018-6A3B3D14CBB1}" presName="thickLine" presStyleLbl="alignNode1" presStyleIdx="0" presStyleCnt="7"/>
      <dgm:spPr/>
    </dgm:pt>
    <dgm:pt modelId="{5E4B72CB-3E5A-AB49-BA07-AC4DEF8854A7}" type="pres">
      <dgm:prSet presAssocID="{A396D771-2728-4C82-8018-6A3B3D14CBB1}" presName="horz1" presStyleCnt="0"/>
      <dgm:spPr/>
    </dgm:pt>
    <dgm:pt modelId="{2C41D9D9-1BF7-B048-B9F9-341739FE38B5}" type="pres">
      <dgm:prSet presAssocID="{A396D771-2728-4C82-8018-6A3B3D14CBB1}" presName="tx1" presStyleLbl="revTx" presStyleIdx="0" presStyleCnt="7"/>
      <dgm:spPr/>
    </dgm:pt>
    <dgm:pt modelId="{F9B8A150-0B84-9F45-89FE-66D1A9570D95}" type="pres">
      <dgm:prSet presAssocID="{A396D771-2728-4C82-8018-6A3B3D14CBB1}" presName="vert1" presStyleCnt="0"/>
      <dgm:spPr/>
    </dgm:pt>
    <dgm:pt modelId="{3C13357E-3822-FD48-8A4E-F6E03702B71F}" type="pres">
      <dgm:prSet presAssocID="{8F41C4DA-C691-4505-BF52-F58B8A8B810B}" presName="thickLine" presStyleLbl="alignNode1" presStyleIdx="1" presStyleCnt="7"/>
      <dgm:spPr/>
    </dgm:pt>
    <dgm:pt modelId="{21A29EEC-059A-6D4A-93FC-C3C70278FB28}" type="pres">
      <dgm:prSet presAssocID="{8F41C4DA-C691-4505-BF52-F58B8A8B810B}" presName="horz1" presStyleCnt="0"/>
      <dgm:spPr/>
    </dgm:pt>
    <dgm:pt modelId="{99BAF24C-DDE2-7C49-8144-470F929A700E}" type="pres">
      <dgm:prSet presAssocID="{8F41C4DA-C691-4505-BF52-F58B8A8B810B}" presName="tx1" presStyleLbl="revTx" presStyleIdx="1" presStyleCnt="7"/>
      <dgm:spPr/>
    </dgm:pt>
    <dgm:pt modelId="{EF8BC4B1-305D-B14F-BCF8-C6865D346A3A}" type="pres">
      <dgm:prSet presAssocID="{8F41C4DA-C691-4505-BF52-F58B8A8B810B}" presName="vert1" presStyleCnt="0"/>
      <dgm:spPr/>
    </dgm:pt>
    <dgm:pt modelId="{96806CB0-C7AA-8444-887B-F049213CAF5A}" type="pres">
      <dgm:prSet presAssocID="{07B66B56-8374-4E99-95CB-09F816ABED83}" presName="thickLine" presStyleLbl="alignNode1" presStyleIdx="2" presStyleCnt="7"/>
      <dgm:spPr/>
    </dgm:pt>
    <dgm:pt modelId="{6F30C284-F7A2-5B43-A287-834D1AA494C3}" type="pres">
      <dgm:prSet presAssocID="{07B66B56-8374-4E99-95CB-09F816ABED83}" presName="horz1" presStyleCnt="0"/>
      <dgm:spPr/>
    </dgm:pt>
    <dgm:pt modelId="{49ABB91B-E783-BC43-9E26-0185F27C8D74}" type="pres">
      <dgm:prSet presAssocID="{07B66B56-8374-4E99-95CB-09F816ABED83}" presName="tx1" presStyleLbl="revTx" presStyleIdx="2" presStyleCnt="7"/>
      <dgm:spPr/>
    </dgm:pt>
    <dgm:pt modelId="{BCAAA146-B479-8B43-AD9B-1EBEB7C42769}" type="pres">
      <dgm:prSet presAssocID="{07B66B56-8374-4E99-95CB-09F816ABED83}" presName="vert1" presStyleCnt="0"/>
      <dgm:spPr/>
    </dgm:pt>
    <dgm:pt modelId="{17803F09-BB6C-234C-997F-A9FBDFDB0D5A}" type="pres">
      <dgm:prSet presAssocID="{3FCA334D-0164-46B8-B134-9BFCF6ED3D53}" presName="thickLine" presStyleLbl="alignNode1" presStyleIdx="3" presStyleCnt="7"/>
      <dgm:spPr/>
    </dgm:pt>
    <dgm:pt modelId="{7E8B4E88-F081-6443-B1B8-75C74BA784E8}" type="pres">
      <dgm:prSet presAssocID="{3FCA334D-0164-46B8-B134-9BFCF6ED3D53}" presName="horz1" presStyleCnt="0"/>
      <dgm:spPr/>
    </dgm:pt>
    <dgm:pt modelId="{2D388FB3-FB81-1D46-B7A5-A43E0B68ADE1}" type="pres">
      <dgm:prSet presAssocID="{3FCA334D-0164-46B8-B134-9BFCF6ED3D53}" presName="tx1" presStyleLbl="revTx" presStyleIdx="3" presStyleCnt="7"/>
      <dgm:spPr/>
    </dgm:pt>
    <dgm:pt modelId="{A3B1018E-A095-C749-87B5-538C36F5E4F3}" type="pres">
      <dgm:prSet presAssocID="{3FCA334D-0164-46B8-B134-9BFCF6ED3D53}" presName="vert1" presStyleCnt="0"/>
      <dgm:spPr/>
    </dgm:pt>
    <dgm:pt modelId="{477D0C79-32EF-9343-A2DD-86086AAEF82A}" type="pres">
      <dgm:prSet presAssocID="{7CEC4D3F-E2F1-4DB6-923F-264F32FF3A65}" presName="thickLine" presStyleLbl="alignNode1" presStyleIdx="4" presStyleCnt="7"/>
      <dgm:spPr/>
    </dgm:pt>
    <dgm:pt modelId="{DD805E28-1BE4-CE4E-8160-D7D1B35EFEF2}" type="pres">
      <dgm:prSet presAssocID="{7CEC4D3F-E2F1-4DB6-923F-264F32FF3A65}" presName="horz1" presStyleCnt="0"/>
      <dgm:spPr/>
    </dgm:pt>
    <dgm:pt modelId="{F681F304-CD99-E34B-A1DE-7E3328F337ED}" type="pres">
      <dgm:prSet presAssocID="{7CEC4D3F-E2F1-4DB6-923F-264F32FF3A65}" presName="tx1" presStyleLbl="revTx" presStyleIdx="4" presStyleCnt="7"/>
      <dgm:spPr/>
    </dgm:pt>
    <dgm:pt modelId="{0CB784EB-9158-CF4E-980A-639F8C0AAADA}" type="pres">
      <dgm:prSet presAssocID="{7CEC4D3F-E2F1-4DB6-923F-264F32FF3A65}" presName="vert1" presStyleCnt="0"/>
      <dgm:spPr/>
    </dgm:pt>
    <dgm:pt modelId="{07169D3A-9ABC-064B-9DAA-0AB240DE6B60}" type="pres">
      <dgm:prSet presAssocID="{73852CE0-C0DD-4F1D-9CA1-FD8ABCE4EDD2}" presName="thickLine" presStyleLbl="alignNode1" presStyleIdx="5" presStyleCnt="7"/>
      <dgm:spPr/>
    </dgm:pt>
    <dgm:pt modelId="{C6AADD9F-EB6B-164D-851D-7B44995D849D}" type="pres">
      <dgm:prSet presAssocID="{73852CE0-C0DD-4F1D-9CA1-FD8ABCE4EDD2}" presName="horz1" presStyleCnt="0"/>
      <dgm:spPr/>
    </dgm:pt>
    <dgm:pt modelId="{71CE8B5A-9B04-A74A-BFE8-5988B083B3D2}" type="pres">
      <dgm:prSet presAssocID="{73852CE0-C0DD-4F1D-9CA1-FD8ABCE4EDD2}" presName="tx1" presStyleLbl="revTx" presStyleIdx="5" presStyleCnt="7"/>
      <dgm:spPr/>
    </dgm:pt>
    <dgm:pt modelId="{A9E41668-611D-2B43-B064-0BAA008EB41C}" type="pres">
      <dgm:prSet presAssocID="{73852CE0-C0DD-4F1D-9CA1-FD8ABCE4EDD2}" presName="vert1" presStyleCnt="0"/>
      <dgm:spPr/>
    </dgm:pt>
    <dgm:pt modelId="{9211BBD5-37FB-5240-ABDB-3CBDF87C5B36}" type="pres">
      <dgm:prSet presAssocID="{F4460178-0CEC-4654-A963-F6FBFFC5E5B3}" presName="thickLine" presStyleLbl="alignNode1" presStyleIdx="6" presStyleCnt="7"/>
      <dgm:spPr/>
    </dgm:pt>
    <dgm:pt modelId="{DC611A76-2E07-D04F-912D-120656E68B1C}" type="pres">
      <dgm:prSet presAssocID="{F4460178-0CEC-4654-A963-F6FBFFC5E5B3}" presName="horz1" presStyleCnt="0"/>
      <dgm:spPr/>
    </dgm:pt>
    <dgm:pt modelId="{4C31A2EC-4E52-AE4F-82A3-DC8303DDDB35}" type="pres">
      <dgm:prSet presAssocID="{F4460178-0CEC-4654-A963-F6FBFFC5E5B3}" presName="tx1" presStyleLbl="revTx" presStyleIdx="6" presStyleCnt="7"/>
      <dgm:spPr/>
    </dgm:pt>
    <dgm:pt modelId="{72DAD9EE-E026-424F-9175-9C458A2CC927}" type="pres">
      <dgm:prSet presAssocID="{F4460178-0CEC-4654-A963-F6FBFFC5E5B3}" presName="vert1" presStyleCnt="0"/>
      <dgm:spPr/>
    </dgm:pt>
  </dgm:ptLst>
  <dgm:cxnLst>
    <dgm:cxn modelId="{8CF1B505-BB02-7F48-97D2-31D66E577CB6}" type="presOf" srcId="{73852CE0-C0DD-4F1D-9CA1-FD8ABCE4EDD2}" destId="{71CE8B5A-9B04-A74A-BFE8-5988B083B3D2}" srcOrd="0" destOrd="0" presId="urn:microsoft.com/office/officeart/2008/layout/LinedList"/>
    <dgm:cxn modelId="{AA9D6B16-8991-9E44-8BE1-C4739B3ADBEC}" type="presOf" srcId="{7CEC4D3F-E2F1-4DB6-923F-264F32FF3A65}" destId="{F681F304-CD99-E34B-A1DE-7E3328F337ED}" srcOrd="0" destOrd="0" presId="urn:microsoft.com/office/officeart/2008/layout/LinedList"/>
    <dgm:cxn modelId="{C8EE001F-CC5B-4E56-94A8-FBF90C7AED85}" srcId="{9B5470EE-2B66-4DED-BD33-95FD4F696051}" destId="{73852CE0-C0DD-4F1D-9CA1-FD8ABCE4EDD2}" srcOrd="5" destOrd="0" parTransId="{ADFEADCA-4449-4789-AD74-ADDB2012E5B6}" sibTransId="{50698CCB-72BA-4EE2-B087-71A2EFFCEBC1}"/>
    <dgm:cxn modelId="{9FA2FF2D-EFB2-4A65-B6CA-64254D2DCDA6}" srcId="{9B5470EE-2B66-4DED-BD33-95FD4F696051}" destId="{F4460178-0CEC-4654-A963-F6FBFFC5E5B3}" srcOrd="6" destOrd="0" parTransId="{7CD45B6C-533D-4E23-B1A8-8D462FEBF379}" sibTransId="{4F721609-64E8-4B12-829D-8EAC92C79CA7}"/>
    <dgm:cxn modelId="{300EAD33-32B7-E343-AB1E-8F02B9434EE7}" type="presOf" srcId="{9B5470EE-2B66-4DED-BD33-95FD4F696051}" destId="{FBEC7260-25C8-8147-AA9B-401693828516}" srcOrd="0" destOrd="0" presId="urn:microsoft.com/office/officeart/2008/layout/LinedList"/>
    <dgm:cxn modelId="{991F8736-9181-4CB3-8D7D-44D124246F1A}" srcId="{9B5470EE-2B66-4DED-BD33-95FD4F696051}" destId="{07B66B56-8374-4E99-95CB-09F816ABED83}" srcOrd="2" destOrd="0" parTransId="{F2A36875-8B83-416B-A5FE-22FD63FDC371}" sibTransId="{440EEC6D-86AB-4102-A835-D14FDCF49872}"/>
    <dgm:cxn modelId="{2D34B361-AB74-054A-8A14-F6A977A742D3}" type="presOf" srcId="{8F41C4DA-C691-4505-BF52-F58B8A8B810B}" destId="{99BAF24C-DDE2-7C49-8144-470F929A700E}" srcOrd="0" destOrd="0" presId="urn:microsoft.com/office/officeart/2008/layout/LinedList"/>
    <dgm:cxn modelId="{D678EE70-B9A6-5D43-8CB4-9E8F7880F90A}" type="presOf" srcId="{3FCA334D-0164-46B8-B134-9BFCF6ED3D53}" destId="{2D388FB3-FB81-1D46-B7A5-A43E0B68ADE1}" srcOrd="0" destOrd="0" presId="urn:microsoft.com/office/officeart/2008/layout/LinedList"/>
    <dgm:cxn modelId="{52D75A7D-6740-4A97-98BC-E596C59B389D}" srcId="{9B5470EE-2B66-4DED-BD33-95FD4F696051}" destId="{7CEC4D3F-E2F1-4DB6-923F-264F32FF3A65}" srcOrd="4" destOrd="0" parTransId="{36307BEB-A0DF-4F79-9B47-6AFFBC66007F}" sibTransId="{27117C45-211F-4E60-8216-686F2A88A401}"/>
    <dgm:cxn modelId="{643C217E-414D-4952-9867-FFF85C8C4140}" srcId="{9B5470EE-2B66-4DED-BD33-95FD4F696051}" destId="{A396D771-2728-4C82-8018-6A3B3D14CBB1}" srcOrd="0" destOrd="0" parTransId="{A6E402FD-3DBC-41F5-99B0-7E52B7594962}" sibTransId="{3AE988E7-A432-4EAD-B2D4-8A424DD26275}"/>
    <dgm:cxn modelId="{D961D692-0D50-0549-9843-D792856060B0}" type="presOf" srcId="{07B66B56-8374-4E99-95CB-09F816ABED83}" destId="{49ABB91B-E783-BC43-9E26-0185F27C8D74}" srcOrd="0" destOrd="0" presId="urn:microsoft.com/office/officeart/2008/layout/LinedList"/>
    <dgm:cxn modelId="{FA8DBBAC-BEA0-C543-8D5C-AF3756008091}" type="presOf" srcId="{A396D771-2728-4C82-8018-6A3B3D14CBB1}" destId="{2C41D9D9-1BF7-B048-B9F9-341739FE38B5}" srcOrd="0" destOrd="0" presId="urn:microsoft.com/office/officeart/2008/layout/LinedList"/>
    <dgm:cxn modelId="{31707EB9-74FF-47A5-A151-0C9C32E979A0}" srcId="{9B5470EE-2B66-4DED-BD33-95FD4F696051}" destId="{3FCA334D-0164-46B8-B134-9BFCF6ED3D53}" srcOrd="3" destOrd="0" parTransId="{443CBFA0-E448-4FF5-A61C-9564AA291A1B}" sibTransId="{6F77FB81-BEF4-4C72-8788-DABFFE646B53}"/>
    <dgm:cxn modelId="{9B5957EF-FABA-4549-AE86-3CDFCD7D0A70}" srcId="{9B5470EE-2B66-4DED-BD33-95FD4F696051}" destId="{8F41C4DA-C691-4505-BF52-F58B8A8B810B}" srcOrd="1" destOrd="0" parTransId="{00AC40AA-8BF8-4A81-A5A4-76F91BBDBDA4}" sibTransId="{4E496A7A-269B-4A0E-8C3F-FDED62D9BE3C}"/>
    <dgm:cxn modelId="{D2F5A8FE-EA06-214B-8DE9-FD6BD1FC4AC8}" type="presOf" srcId="{F4460178-0CEC-4654-A963-F6FBFFC5E5B3}" destId="{4C31A2EC-4E52-AE4F-82A3-DC8303DDDB35}" srcOrd="0" destOrd="0" presId="urn:microsoft.com/office/officeart/2008/layout/LinedList"/>
    <dgm:cxn modelId="{8F8AF012-8586-3940-B1A5-21CE20F757E3}" type="presParOf" srcId="{FBEC7260-25C8-8147-AA9B-401693828516}" destId="{13509531-DD7B-AF4B-86C3-0E855941BA1C}" srcOrd="0" destOrd="0" presId="urn:microsoft.com/office/officeart/2008/layout/LinedList"/>
    <dgm:cxn modelId="{C5CE01A5-AD1A-FD48-84A0-DBEB9CE26377}" type="presParOf" srcId="{FBEC7260-25C8-8147-AA9B-401693828516}" destId="{5E4B72CB-3E5A-AB49-BA07-AC4DEF8854A7}" srcOrd="1" destOrd="0" presId="urn:microsoft.com/office/officeart/2008/layout/LinedList"/>
    <dgm:cxn modelId="{9E1DBD0C-84A8-6744-93CD-5AEBDC76060E}" type="presParOf" srcId="{5E4B72CB-3E5A-AB49-BA07-AC4DEF8854A7}" destId="{2C41D9D9-1BF7-B048-B9F9-341739FE38B5}" srcOrd="0" destOrd="0" presId="urn:microsoft.com/office/officeart/2008/layout/LinedList"/>
    <dgm:cxn modelId="{51DF8521-1035-5C48-BE1C-731CDF29D04E}" type="presParOf" srcId="{5E4B72CB-3E5A-AB49-BA07-AC4DEF8854A7}" destId="{F9B8A150-0B84-9F45-89FE-66D1A9570D95}" srcOrd="1" destOrd="0" presId="urn:microsoft.com/office/officeart/2008/layout/LinedList"/>
    <dgm:cxn modelId="{ADD22078-9340-C748-B7FB-296DB215FDEC}" type="presParOf" srcId="{FBEC7260-25C8-8147-AA9B-401693828516}" destId="{3C13357E-3822-FD48-8A4E-F6E03702B71F}" srcOrd="2" destOrd="0" presId="urn:microsoft.com/office/officeart/2008/layout/LinedList"/>
    <dgm:cxn modelId="{323ACBB0-8738-EB46-BE43-F3D835868C6F}" type="presParOf" srcId="{FBEC7260-25C8-8147-AA9B-401693828516}" destId="{21A29EEC-059A-6D4A-93FC-C3C70278FB28}" srcOrd="3" destOrd="0" presId="urn:microsoft.com/office/officeart/2008/layout/LinedList"/>
    <dgm:cxn modelId="{A3A2401B-B4F6-6F42-93F6-C55A271992D2}" type="presParOf" srcId="{21A29EEC-059A-6D4A-93FC-C3C70278FB28}" destId="{99BAF24C-DDE2-7C49-8144-470F929A700E}" srcOrd="0" destOrd="0" presId="urn:microsoft.com/office/officeart/2008/layout/LinedList"/>
    <dgm:cxn modelId="{22FB47AB-4992-3A4A-866F-AF55F092B521}" type="presParOf" srcId="{21A29EEC-059A-6D4A-93FC-C3C70278FB28}" destId="{EF8BC4B1-305D-B14F-BCF8-C6865D346A3A}" srcOrd="1" destOrd="0" presId="urn:microsoft.com/office/officeart/2008/layout/LinedList"/>
    <dgm:cxn modelId="{07C740A7-53CC-9C46-A2FC-6F8D6792A049}" type="presParOf" srcId="{FBEC7260-25C8-8147-AA9B-401693828516}" destId="{96806CB0-C7AA-8444-887B-F049213CAF5A}" srcOrd="4" destOrd="0" presId="urn:microsoft.com/office/officeart/2008/layout/LinedList"/>
    <dgm:cxn modelId="{0F9C1783-69C3-A549-9E00-FEDEB6B7650A}" type="presParOf" srcId="{FBEC7260-25C8-8147-AA9B-401693828516}" destId="{6F30C284-F7A2-5B43-A287-834D1AA494C3}" srcOrd="5" destOrd="0" presId="urn:microsoft.com/office/officeart/2008/layout/LinedList"/>
    <dgm:cxn modelId="{18AFD880-1C2D-E74F-ADC8-D73A5AE013A2}" type="presParOf" srcId="{6F30C284-F7A2-5B43-A287-834D1AA494C3}" destId="{49ABB91B-E783-BC43-9E26-0185F27C8D74}" srcOrd="0" destOrd="0" presId="urn:microsoft.com/office/officeart/2008/layout/LinedList"/>
    <dgm:cxn modelId="{654514F9-0B56-3546-9FB4-CF6274386F42}" type="presParOf" srcId="{6F30C284-F7A2-5B43-A287-834D1AA494C3}" destId="{BCAAA146-B479-8B43-AD9B-1EBEB7C42769}" srcOrd="1" destOrd="0" presId="urn:microsoft.com/office/officeart/2008/layout/LinedList"/>
    <dgm:cxn modelId="{0D362875-F12B-1A4D-86FE-1DF04CFEB803}" type="presParOf" srcId="{FBEC7260-25C8-8147-AA9B-401693828516}" destId="{17803F09-BB6C-234C-997F-A9FBDFDB0D5A}" srcOrd="6" destOrd="0" presId="urn:microsoft.com/office/officeart/2008/layout/LinedList"/>
    <dgm:cxn modelId="{83AD6418-2F14-8D42-8ABD-359BCE70EE47}" type="presParOf" srcId="{FBEC7260-25C8-8147-AA9B-401693828516}" destId="{7E8B4E88-F081-6443-B1B8-75C74BA784E8}" srcOrd="7" destOrd="0" presId="urn:microsoft.com/office/officeart/2008/layout/LinedList"/>
    <dgm:cxn modelId="{59735921-F330-494B-8528-FAC7B09F1E38}" type="presParOf" srcId="{7E8B4E88-F081-6443-B1B8-75C74BA784E8}" destId="{2D388FB3-FB81-1D46-B7A5-A43E0B68ADE1}" srcOrd="0" destOrd="0" presId="urn:microsoft.com/office/officeart/2008/layout/LinedList"/>
    <dgm:cxn modelId="{4F5F44BC-0151-EC48-9BE3-294267FDA216}" type="presParOf" srcId="{7E8B4E88-F081-6443-B1B8-75C74BA784E8}" destId="{A3B1018E-A095-C749-87B5-538C36F5E4F3}" srcOrd="1" destOrd="0" presId="urn:microsoft.com/office/officeart/2008/layout/LinedList"/>
    <dgm:cxn modelId="{F7366D9A-CA35-B54E-9A40-5C2723A25391}" type="presParOf" srcId="{FBEC7260-25C8-8147-AA9B-401693828516}" destId="{477D0C79-32EF-9343-A2DD-86086AAEF82A}" srcOrd="8" destOrd="0" presId="urn:microsoft.com/office/officeart/2008/layout/LinedList"/>
    <dgm:cxn modelId="{FB0C5A29-6A4A-034F-859E-EF792F0D45C4}" type="presParOf" srcId="{FBEC7260-25C8-8147-AA9B-401693828516}" destId="{DD805E28-1BE4-CE4E-8160-D7D1B35EFEF2}" srcOrd="9" destOrd="0" presId="urn:microsoft.com/office/officeart/2008/layout/LinedList"/>
    <dgm:cxn modelId="{73C1EEB0-335C-2F4A-B116-DBC17C3E6E75}" type="presParOf" srcId="{DD805E28-1BE4-CE4E-8160-D7D1B35EFEF2}" destId="{F681F304-CD99-E34B-A1DE-7E3328F337ED}" srcOrd="0" destOrd="0" presId="urn:microsoft.com/office/officeart/2008/layout/LinedList"/>
    <dgm:cxn modelId="{786EB270-3D7A-CF49-B647-00418D329947}" type="presParOf" srcId="{DD805E28-1BE4-CE4E-8160-D7D1B35EFEF2}" destId="{0CB784EB-9158-CF4E-980A-639F8C0AAADA}" srcOrd="1" destOrd="0" presId="urn:microsoft.com/office/officeart/2008/layout/LinedList"/>
    <dgm:cxn modelId="{55D62BE2-A7A6-3140-8FB3-5C6FBAF38D64}" type="presParOf" srcId="{FBEC7260-25C8-8147-AA9B-401693828516}" destId="{07169D3A-9ABC-064B-9DAA-0AB240DE6B60}" srcOrd="10" destOrd="0" presId="urn:microsoft.com/office/officeart/2008/layout/LinedList"/>
    <dgm:cxn modelId="{EB47183D-C301-6847-966C-CE4766134AB1}" type="presParOf" srcId="{FBEC7260-25C8-8147-AA9B-401693828516}" destId="{C6AADD9F-EB6B-164D-851D-7B44995D849D}" srcOrd="11" destOrd="0" presId="urn:microsoft.com/office/officeart/2008/layout/LinedList"/>
    <dgm:cxn modelId="{C23A702A-5E9D-8042-8025-194D1DFA7DCB}" type="presParOf" srcId="{C6AADD9F-EB6B-164D-851D-7B44995D849D}" destId="{71CE8B5A-9B04-A74A-BFE8-5988B083B3D2}" srcOrd="0" destOrd="0" presId="urn:microsoft.com/office/officeart/2008/layout/LinedList"/>
    <dgm:cxn modelId="{AECCF74E-8649-F64C-B769-88D7EF78D9DC}" type="presParOf" srcId="{C6AADD9F-EB6B-164D-851D-7B44995D849D}" destId="{A9E41668-611D-2B43-B064-0BAA008EB41C}" srcOrd="1" destOrd="0" presId="urn:microsoft.com/office/officeart/2008/layout/LinedList"/>
    <dgm:cxn modelId="{221B7799-2D15-124F-85B1-5039A8D18FC1}" type="presParOf" srcId="{FBEC7260-25C8-8147-AA9B-401693828516}" destId="{9211BBD5-37FB-5240-ABDB-3CBDF87C5B36}" srcOrd="12" destOrd="0" presId="urn:microsoft.com/office/officeart/2008/layout/LinedList"/>
    <dgm:cxn modelId="{965D083D-C4CA-7241-AD1E-E076E3B4FC38}" type="presParOf" srcId="{FBEC7260-25C8-8147-AA9B-401693828516}" destId="{DC611A76-2E07-D04F-912D-120656E68B1C}" srcOrd="13" destOrd="0" presId="urn:microsoft.com/office/officeart/2008/layout/LinedList"/>
    <dgm:cxn modelId="{E0650F53-2FC5-F947-A311-BBEED46D01B8}" type="presParOf" srcId="{DC611A76-2E07-D04F-912D-120656E68B1C}" destId="{4C31A2EC-4E52-AE4F-82A3-DC8303DDDB35}" srcOrd="0" destOrd="0" presId="urn:microsoft.com/office/officeart/2008/layout/LinedList"/>
    <dgm:cxn modelId="{C6195DD9-F6F3-D04A-9452-458A0D365F98}" type="presParOf" srcId="{DC611A76-2E07-D04F-912D-120656E68B1C}" destId="{72DAD9EE-E026-424F-9175-9C458A2CC92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331F32-10C7-6B43-97CE-57001F07D4A0}" type="doc">
      <dgm:prSet loTypeId="urn:microsoft.com/office/officeart/2008/layout/LinedList" loCatId="list" qsTypeId="urn:microsoft.com/office/officeart/2005/8/quickstyle/simple1" qsCatId="simple" csTypeId="urn:microsoft.com/office/officeart/2005/8/colors/accent1_4" csCatId="accent1"/>
      <dgm:spPr/>
      <dgm:t>
        <a:bodyPr/>
        <a:lstStyle/>
        <a:p>
          <a:endParaRPr lang="tr-TR"/>
        </a:p>
      </dgm:t>
    </dgm:pt>
    <dgm:pt modelId="{238B3997-9BB6-914A-94AE-A1534020991F}">
      <dgm:prSet/>
      <dgm:spPr/>
      <dgm:t>
        <a:bodyPr/>
        <a:lstStyle/>
        <a:p>
          <a:r>
            <a:rPr lang="tr-TR"/>
            <a:t>İşbirlikçi Öğrenme İçin Gerekli Koşullar</a:t>
          </a:r>
        </a:p>
      </dgm:t>
    </dgm:pt>
    <dgm:pt modelId="{BC3B762C-5269-424B-AE37-0967D228CF8A}" type="parTrans" cxnId="{0BDFF8B0-8326-654F-90D6-FCCF0C1CD756}">
      <dgm:prSet/>
      <dgm:spPr/>
      <dgm:t>
        <a:bodyPr/>
        <a:lstStyle/>
        <a:p>
          <a:endParaRPr lang="tr-TR"/>
        </a:p>
      </dgm:t>
    </dgm:pt>
    <dgm:pt modelId="{13479B8F-D6EA-0C49-BFE3-DEA7E471C2B2}" type="sibTrans" cxnId="{0BDFF8B0-8326-654F-90D6-FCCF0C1CD756}">
      <dgm:prSet/>
      <dgm:spPr/>
      <dgm:t>
        <a:bodyPr/>
        <a:lstStyle/>
        <a:p>
          <a:endParaRPr lang="tr-TR"/>
        </a:p>
      </dgm:t>
    </dgm:pt>
    <dgm:pt modelId="{3139B4B7-8993-2C46-98CA-28B5E984EDEA}">
      <dgm:prSet/>
      <dgm:spPr/>
      <dgm:t>
        <a:bodyPr/>
        <a:lstStyle/>
        <a:p>
          <a:r>
            <a:rPr lang="tr-TR"/>
            <a:t>Grup Ödülü</a:t>
          </a:r>
        </a:p>
      </dgm:t>
    </dgm:pt>
    <dgm:pt modelId="{E8D86B64-5A87-234D-AAE0-86A1D815F484}" type="parTrans" cxnId="{605D210B-B756-AE44-AFF7-F85BDD1BE2CC}">
      <dgm:prSet/>
      <dgm:spPr/>
      <dgm:t>
        <a:bodyPr/>
        <a:lstStyle/>
        <a:p>
          <a:endParaRPr lang="tr-TR"/>
        </a:p>
      </dgm:t>
    </dgm:pt>
    <dgm:pt modelId="{FA6849DB-1AB1-F74F-A2B9-EADBC9A00695}" type="sibTrans" cxnId="{605D210B-B756-AE44-AFF7-F85BDD1BE2CC}">
      <dgm:prSet/>
      <dgm:spPr/>
      <dgm:t>
        <a:bodyPr/>
        <a:lstStyle/>
        <a:p>
          <a:endParaRPr lang="tr-TR"/>
        </a:p>
      </dgm:t>
    </dgm:pt>
    <dgm:pt modelId="{8CE2B6B7-4157-1E47-A8F9-3E437016EE8C}">
      <dgm:prSet/>
      <dgm:spPr/>
      <dgm:t>
        <a:bodyPr/>
        <a:lstStyle/>
        <a:p>
          <a:r>
            <a:rPr lang="tr-TR"/>
            <a:t>Olumlu Bağımlılık</a:t>
          </a:r>
        </a:p>
      </dgm:t>
    </dgm:pt>
    <dgm:pt modelId="{57257076-E2E4-2F46-8341-147209DBE66A}" type="parTrans" cxnId="{9A05F788-3F1C-D744-8B68-A4F09690674E}">
      <dgm:prSet/>
      <dgm:spPr/>
      <dgm:t>
        <a:bodyPr/>
        <a:lstStyle/>
        <a:p>
          <a:endParaRPr lang="tr-TR"/>
        </a:p>
      </dgm:t>
    </dgm:pt>
    <dgm:pt modelId="{A193B871-AD65-F84C-9F20-7DACF4778F69}" type="sibTrans" cxnId="{9A05F788-3F1C-D744-8B68-A4F09690674E}">
      <dgm:prSet/>
      <dgm:spPr/>
      <dgm:t>
        <a:bodyPr/>
        <a:lstStyle/>
        <a:p>
          <a:endParaRPr lang="tr-TR"/>
        </a:p>
      </dgm:t>
    </dgm:pt>
    <dgm:pt modelId="{39B5C24A-DE4F-CD4F-A68D-325D7A45C616}">
      <dgm:prSet/>
      <dgm:spPr/>
      <dgm:t>
        <a:bodyPr/>
        <a:lstStyle/>
        <a:p>
          <a:r>
            <a:rPr lang="tr-TR"/>
            <a:t>Bireysel Değerlendirilebilirlik</a:t>
          </a:r>
        </a:p>
      </dgm:t>
    </dgm:pt>
    <dgm:pt modelId="{8B814F61-EF3C-2E42-9D38-FF1839FF99F4}" type="parTrans" cxnId="{57D4B21D-FFC2-594B-BA75-7180567043D7}">
      <dgm:prSet/>
      <dgm:spPr/>
      <dgm:t>
        <a:bodyPr/>
        <a:lstStyle/>
        <a:p>
          <a:endParaRPr lang="tr-TR"/>
        </a:p>
      </dgm:t>
    </dgm:pt>
    <dgm:pt modelId="{9E737B24-FA99-7D4D-9911-FD7B6819AB78}" type="sibTrans" cxnId="{57D4B21D-FFC2-594B-BA75-7180567043D7}">
      <dgm:prSet/>
      <dgm:spPr/>
      <dgm:t>
        <a:bodyPr/>
        <a:lstStyle/>
        <a:p>
          <a:endParaRPr lang="tr-TR"/>
        </a:p>
      </dgm:t>
    </dgm:pt>
    <dgm:pt modelId="{7D0D6705-F7E1-AD44-9254-1909AA49692C}">
      <dgm:prSet/>
      <dgm:spPr/>
      <dgm:t>
        <a:bodyPr/>
        <a:lstStyle/>
        <a:p>
          <a:r>
            <a:rPr lang="tr-TR"/>
            <a:t>Yüz yüze Etkileşim</a:t>
          </a:r>
        </a:p>
      </dgm:t>
    </dgm:pt>
    <dgm:pt modelId="{0DAB393B-17B9-6F4E-9168-E85EDC804DB2}" type="parTrans" cxnId="{BD702EF3-70C1-424E-A21D-4DAACC089216}">
      <dgm:prSet/>
      <dgm:spPr/>
      <dgm:t>
        <a:bodyPr/>
        <a:lstStyle/>
        <a:p>
          <a:endParaRPr lang="tr-TR"/>
        </a:p>
      </dgm:t>
    </dgm:pt>
    <dgm:pt modelId="{8D8FDAA0-E76B-B848-B6AD-8B6AA156E22A}" type="sibTrans" cxnId="{BD702EF3-70C1-424E-A21D-4DAACC089216}">
      <dgm:prSet/>
      <dgm:spPr/>
      <dgm:t>
        <a:bodyPr/>
        <a:lstStyle/>
        <a:p>
          <a:endParaRPr lang="tr-TR"/>
        </a:p>
      </dgm:t>
    </dgm:pt>
    <dgm:pt modelId="{6036E257-24E4-6349-ADCD-3BA7233ACFE7}">
      <dgm:prSet/>
      <dgm:spPr/>
      <dgm:t>
        <a:bodyPr/>
        <a:lstStyle/>
        <a:p>
          <a:r>
            <a:rPr lang="tr-TR"/>
            <a:t>Sosyal Beceriler</a:t>
          </a:r>
        </a:p>
      </dgm:t>
    </dgm:pt>
    <dgm:pt modelId="{BF6A7C32-917C-6341-8557-3C7B1BCED90C}" type="parTrans" cxnId="{8E6565D9-ED42-754B-B234-0E6B54C8DFE7}">
      <dgm:prSet/>
      <dgm:spPr/>
      <dgm:t>
        <a:bodyPr/>
        <a:lstStyle/>
        <a:p>
          <a:endParaRPr lang="tr-TR"/>
        </a:p>
      </dgm:t>
    </dgm:pt>
    <dgm:pt modelId="{2C3565A7-C95E-5E4E-9B68-79AAFD788060}" type="sibTrans" cxnId="{8E6565D9-ED42-754B-B234-0E6B54C8DFE7}">
      <dgm:prSet/>
      <dgm:spPr/>
      <dgm:t>
        <a:bodyPr/>
        <a:lstStyle/>
        <a:p>
          <a:endParaRPr lang="tr-TR"/>
        </a:p>
      </dgm:t>
    </dgm:pt>
    <dgm:pt modelId="{200E4C49-A73C-BE4A-BBA6-C1F57C432927}">
      <dgm:prSet/>
      <dgm:spPr/>
      <dgm:t>
        <a:bodyPr/>
        <a:lstStyle/>
        <a:p>
          <a:r>
            <a:rPr lang="tr-TR"/>
            <a:t>Grubun Değerlendirmesi</a:t>
          </a:r>
        </a:p>
      </dgm:t>
    </dgm:pt>
    <dgm:pt modelId="{C7453CB0-115A-2047-A57D-B64890FC4637}" type="parTrans" cxnId="{0CB90A15-C395-DE46-A134-B0F77D8B104A}">
      <dgm:prSet/>
      <dgm:spPr/>
      <dgm:t>
        <a:bodyPr/>
        <a:lstStyle/>
        <a:p>
          <a:endParaRPr lang="tr-TR"/>
        </a:p>
      </dgm:t>
    </dgm:pt>
    <dgm:pt modelId="{FCFB1CE1-409F-794F-8D5C-D0FEA9903841}" type="sibTrans" cxnId="{0CB90A15-C395-DE46-A134-B0F77D8B104A}">
      <dgm:prSet/>
      <dgm:spPr/>
      <dgm:t>
        <a:bodyPr/>
        <a:lstStyle/>
        <a:p>
          <a:endParaRPr lang="tr-TR"/>
        </a:p>
      </dgm:t>
    </dgm:pt>
    <dgm:pt modelId="{061D094B-1BD7-1640-9AC3-11872F8A194C}">
      <dgm:prSet/>
      <dgm:spPr/>
      <dgm:t>
        <a:bodyPr/>
        <a:lstStyle/>
        <a:p>
          <a:r>
            <a:rPr lang="tr-TR"/>
            <a:t>Eşit Başarı Fırsatı</a:t>
          </a:r>
        </a:p>
      </dgm:t>
    </dgm:pt>
    <dgm:pt modelId="{72FF85CD-DEF0-0844-ABE5-6248B27296B4}" type="parTrans" cxnId="{C1D07E06-F71C-DD46-BC24-2814759CA0A0}">
      <dgm:prSet/>
      <dgm:spPr/>
      <dgm:t>
        <a:bodyPr/>
        <a:lstStyle/>
        <a:p>
          <a:endParaRPr lang="tr-TR"/>
        </a:p>
      </dgm:t>
    </dgm:pt>
    <dgm:pt modelId="{4E2724D0-3173-BD46-90EC-54D9313F2917}" type="sibTrans" cxnId="{C1D07E06-F71C-DD46-BC24-2814759CA0A0}">
      <dgm:prSet/>
      <dgm:spPr/>
      <dgm:t>
        <a:bodyPr/>
        <a:lstStyle/>
        <a:p>
          <a:endParaRPr lang="tr-TR"/>
        </a:p>
      </dgm:t>
    </dgm:pt>
    <dgm:pt modelId="{D8EC1680-FBB2-C942-ABE5-11DE534147F3}" type="pres">
      <dgm:prSet presAssocID="{75331F32-10C7-6B43-97CE-57001F07D4A0}" presName="vert0" presStyleCnt="0">
        <dgm:presLayoutVars>
          <dgm:dir/>
          <dgm:animOne val="branch"/>
          <dgm:animLvl val="lvl"/>
        </dgm:presLayoutVars>
      </dgm:prSet>
      <dgm:spPr/>
    </dgm:pt>
    <dgm:pt modelId="{26FE1EFB-EEF6-EC47-8760-55D34D6E0C4F}" type="pres">
      <dgm:prSet presAssocID="{238B3997-9BB6-914A-94AE-A1534020991F}" presName="thickLine" presStyleLbl="alignNode1" presStyleIdx="0" presStyleCnt="1"/>
      <dgm:spPr/>
    </dgm:pt>
    <dgm:pt modelId="{7EEF2B8F-AAF1-9D43-BAD6-ACE06C93BB7F}" type="pres">
      <dgm:prSet presAssocID="{238B3997-9BB6-914A-94AE-A1534020991F}" presName="horz1" presStyleCnt="0"/>
      <dgm:spPr/>
    </dgm:pt>
    <dgm:pt modelId="{DB1C8009-3CEF-4547-96CC-AD37798B8169}" type="pres">
      <dgm:prSet presAssocID="{238B3997-9BB6-914A-94AE-A1534020991F}" presName="tx1" presStyleLbl="revTx" presStyleIdx="0" presStyleCnt="8"/>
      <dgm:spPr/>
    </dgm:pt>
    <dgm:pt modelId="{36015831-C8DC-CD4B-9C2C-550FE8F186CD}" type="pres">
      <dgm:prSet presAssocID="{238B3997-9BB6-914A-94AE-A1534020991F}" presName="vert1" presStyleCnt="0"/>
      <dgm:spPr/>
    </dgm:pt>
    <dgm:pt modelId="{D33563CB-0C9E-7341-AF06-E0D62A386AA6}" type="pres">
      <dgm:prSet presAssocID="{3139B4B7-8993-2C46-98CA-28B5E984EDEA}" presName="vertSpace2a" presStyleCnt="0"/>
      <dgm:spPr/>
    </dgm:pt>
    <dgm:pt modelId="{FF3956FF-3124-D04D-ACA8-EE617DA5DF6C}" type="pres">
      <dgm:prSet presAssocID="{3139B4B7-8993-2C46-98CA-28B5E984EDEA}" presName="horz2" presStyleCnt="0"/>
      <dgm:spPr/>
    </dgm:pt>
    <dgm:pt modelId="{C38AB1E1-D924-6A49-9288-12F1C19AD491}" type="pres">
      <dgm:prSet presAssocID="{3139B4B7-8993-2C46-98CA-28B5E984EDEA}" presName="horzSpace2" presStyleCnt="0"/>
      <dgm:spPr/>
    </dgm:pt>
    <dgm:pt modelId="{C2C7658D-B5BF-AE47-903A-15A6A40D691A}" type="pres">
      <dgm:prSet presAssocID="{3139B4B7-8993-2C46-98CA-28B5E984EDEA}" presName="tx2" presStyleLbl="revTx" presStyleIdx="1" presStyleCnt="8"/>
      <dgm:spPr/>
    </dgm:pt>
    <dgm:pt modelId="{195A21CD-7491-894C-98B8-038164DA32AE}" type="pres">
      <dgm:prSet presAssocID="{3139B4B7-8993-2C46-98CA-28B5E984EDEA}" presName="vert2" presStyleCnt="0"/>
      <dgm:spPr/>
    </dgm:pt>
    <dgm:pt modelId="{0438A892-C965-8E42-B90C-7A19C32D82A9}" type="pres">
      <dgm:prSet presAssocID="{3139B4B7-8993-2C46-98CA-28B5E984EDEA}" presName="thinLine2b" presStyleLbl="callout" presStyleIdx="0" presStyleCnt="7"/>
      <dgm:spPr/>
    </dgm:pt>
    <dgm:pt modelId="{A9DBA9AE-2F9D-FD44-99EB-E9C4600212F6}" type="pres">
      <dgm:prSet presAssocID="{3139B4B7-8993-2C46-98CA-28B5E984EDEA}" presName="vertSpace2b" presStyleCnt="0"/>
      <dgm:spPr/>
    </dgm:pt>
    <dgm:pt modelId="{BE011F85-35F6-6349-A4E8-B443FF79519F}" type="pres">
      <dgm:prSet presAssocID="{8CE2B6B7-4157-1E47-A8F9-3E437016EE8C}" presName="horz2" presStyleCnt="0"/>
      <dgm:spPr/>
    </dgm:pt>
    <dgm:pt modelId="{AEC2AAD7-63E4-9A4E-AD59-A009C198BD09}" type="pres">
      <dgm:prSet presAssocID="{8CE2B6B7-4157-1E47-A8F9-3E437016EE8C}" presName="horzSpace2" presStyleCnt="0"/>
      <dgm:spPr/>
    </dgm:pt>
    <dgm:pt modelId="{D21D3D31-F471-FB40-B8B3-704252291C62}" type="pres">
      <dgm:prSet presAssocID="{8CE2B6B7-4157-1E47-A8F9-3E437016EE8C}" presName="tx2" presStyleLbl="revTx" presStyleIdx="2" presStyleCnt="8"/>
      <dgm:spPr/>
    </dgm:pt>
    <dgm:pt modelId="{29A07361-9D37-F245-A105-5EBB7AF76794}" type="pres">
      <dgm:prSet presAssocID="{8CE2B6B7-4157-1E47-A8F9-3E437016EE8C}" presName="vert2" presStyleCnt="0"/>
      <dgm:spPr/>
    </dgm:pt>
    <dgm:pt modelId="{38046C81-E875-1F44-8B05-089A2EA1CD20}" type="pres">
      <dgm:prSet presAssocID="{8CE2B6B7-4157-1E47-A8F9-3E437016EE8C}" presName="thinLine2b" presStyleLbl="callout" presStyleIdx="1" presStyleCnt="7"/>
      <dgm:spPr/>
    </dgm:pt>
    <dgm:pt modelId="{8D346938-F040-4241-A160-D5385A8E25ED}" type="pres">
      <dgm:prSet presAssocID="{8CE2B6B7-4157-1E47-A8F9-3E437016EE8C}" presName="vertSpace2b" presStyleCnt="0"/>
      <dgm:spPr/>
    </dgm:pt>
    <dgm:pt modelId="{7B2D5E38-FA93-E741-90FA-EC5CADFC17E9}" type="pres">
      <dgm:prSet presAssocID="{39B5C24A-DE4F-CD4F-A68D-325D7A45C616}" presName="horz2" presStyleCnt="0"/>
      <dgm:spPr/>
    </dgm:pt>
    <dgm:pt modelId="{CC2576AC-627F-DF46-B2B5-AD610E1628A2}" type="pres">
      <dgm:prSet presAssocID="{39B5C24A-DE4F-CD4F-A68D-325D7A45C616}" presName="horzSpace2" presStyleCnt="0"/>
      <dgm:spPr/>
    </dgm:pt>
    <dgm:pt modelId="{7C4554A1-7098-B240-96FE-755860066B92}" type="pres">
      <dgm:prSet presAssocID="{39B5C24A-DE4F-CD4F-A68D-325D7A45C616}" presName="tx2" presStyleLbl="revTx" presStyleIdx="3" presStyleCnt="8"/>
      <dgm:spPr/>
    </dgm:pt>
    <dgm:pt modelId="{B2281447-7436-4F4C-B502-22E968138F22}" type="pres">
      <dgm:prSet presAssocID="{39B5C24A-DE4F-CD4F-A68D-325D7A45C616}" presName="vert2" presStyleCnt="0"/>
      <dgm:spPr/>
    </dgm:pt>
    <dgm:pt modelId="{6D80DF25-230A-BF48-BD0B-9D7F66213930}" type="pres">
      <dgm:prSet presAssocID="{39B5C24A-DE4F-CD4F-A68D-325D7A45C616}" presName="thinLine2b" presStyleLbl="callout" presStyleIdx="2" presStyleCnt="7"/>
      <dgm:spPr/>
    </dgm:pt>
    <dgm:pt modelId="{A5ADEF3A-8759-D74F-ABAA-191096FD19E6}" type="pres">
      <dgm:prSet presAssocID="{39B5C24A-DE4F-CD4F-A68D-325D7A45C616}" presName="vertSpace2b" presStyleCnt="0"/>
      <dgm:spPr/>
    </dgm:pt>
    <dgm:pt modelId="{FBAC4E79-4D73-6541-BEA9-0950D0EADEFD}" type="pres">
      <dgm:prSet presAssocID="{7D0D6705-F7E1-AD44-9254-1909AA49692C}" presName="horz2" presStyleCnt="0"/>
      <dgm:spPr/>
    </dgm:pt>
    <dgm:pt modelId="{02DB6494-BEC3-4440-B00C-E33615016EDD}" type="pres">
      <dgm:prSet presAssocID="{7D0D6705-F7E1-AD44-9254-1909AA49692C}" presName="horzSpace2" presStyleCnt="0"/>
      <dgm:spPr/>
    </dgm:pt>
    <dgm:pt modelId="{27C97AD7-BBDE-5148-A99A-7D3839F86153}" type="pres">
      <dgm:prSet presAssocID="{7D0D6705-F7E1-AD44-9254-1909AA49692C}" presName="tx2" presStyleLbl="revTx" presStyleIdx="4" presStyleCnt="8"/>
      <dgm:spPr/>
    </dgm:pt>
    <dgm:pt modelId="{0F5BDEAA-3B2E-7F4B-9A76-A81DFCC7D7D5}" type="pres">
      <dgm:prSet presAssocID="{7D0D6705-F7E1-AD44-9254-1909AA49692C}" presName="vert2" presStyleCnt="0"/>
      <dgm:spPr/>
    </dgm:pt>
    <dgm:pt modelId="{D8D123F9-4F62-884F-9E1B-A660C7DA8E1B}" type="pres">
      <dgm:prSet presAssocID="{7D0D6705-F7E1-AD44-9254-1909AA49692C}" presName="thinLine2b" presStyleLbl="callout" presStyleIdx="3" presStyleCnt="7"/>
      <dgm:spPr/>
    </dgm:pt>
    <dgm:pt modelId="{C40A4F28-994A-924A-8531-6AE10F86BAFD}" type="pres">
      <dgm:prSet presAssocID="{7D0D6705-F7E1-AD44-9254-1909AA49692C}" presName="vertSpace2b" presStyleCnt="0"/>
      <dgm:spPr/>
    </dgm:pt>
    <dgm:pt modelId="{60865100-2D4A-0442-83C6-BB573F8166F6}" type="pres">
      <dgm:prSet presAssocID="{6036E257-24E4-6349-ADCD-3BA7233ACFE7}" presName="horz2" presStyleCnt="0"/>
      <dgm:spPr/>
    </dgm:pt>
    <dgm:pt modelId="{A93A65F5-9997-7A40-BA32-9DD91FB231D4}" type="pres">
      <dgm:prSet presAssocID="{6036E257-24E4-6349-ADCD-3BA7233ACFE7}" presName="horzSpace2" presStyleCnt="0"/>
      <dgm:spPr/>
    </dgm:pt>
    <dgm:pt modelId="{ADB44DA6-292F-6D41-A62C-29CB16D3F31A}" type="pres">
      <dgm:prSet presAssocID="{6036E257-24E4-6349-ADCD-3BA7233ACFE7}" presName="tx2" presStyleLbl="revTx" presStyleIdx="5" presStyleCnt="8"/>
      <dgm:spPr/>
    </dgm:pt>
    <dgm:pt modelId="{D49CFB41-434A-D845-9F09-EEE83B6B99E6}" type="pres">
      <dgm:prSet presAssocID="{6036E257-24E4-6349-ADCD-3BA7233ACFE7}" presName="vert2" presStyleCnt="0"/>
      <dgm:spPr/>
    </dgm:pt>
    <dgm:pt modelId="{5EA70126-939F-E746-B655-FFD5AF67ADE0}" type="pres">
      <dgm:prSet presAssocID="{6036E257-24E4-6349-ADCD-3BA7233ACFE7}" presName="thinLine2b" presStyleLbl="callout" presStyleIdx="4" presStyleCnt="7"/>
      <dgm:spPr/>
    </dgm:pt>
    <dgm:pt modelId="{EDE0AD8D-2066-AB4A-940B-C81BD0EAC0C0}" type="pres">
      <dgm:prSet presAssocID="{6036E257-24E4-6349-ADCD-3BA7233ACFE7}" presName="vertSpace2b" presStyleCnt="0"/>
      <dgm:spPr/>
    </dgm:pt>
    <dgm:pt modelId="{26F7E805-201E-CA48-B119-9B393F0680AF}" type="pres">
      <dgm:prSet presAssocID="{200E4C49-A73C-BE4A-BBA6-C1F57C432927}" presName="horz2" presStyleCnt="0"/>
      <dgm:spPr/>
    </dgm:pt>
    <dgm:pt modelId="{DDD799DF-D683-D34B-A45B-1BE5BB3808B7}" type="pres">
      <dgm:prSet presAssocID="{200E4C49-A73C-BE4A-BBA6-C1F57C432927}" presName="horzSpace2" presStyleCnt="0"/>
      <dgm:spPr/>
    </dgm:pt>
    <dgm:pt modelId="{DE36D895-F7A6-6941-BE9E-5343C0AC7F22}" type="pres">
      <dgm:prSet presAssocID="{200E4C49-A73C-BE4A-BBA6-C1F57C432927}" presName="tx2" presStyleLbl="revTx" presStyleIdx="6" presStyleCnt="8"/>
      <dgm:spPr/>
    </dgm:pt>
    <dgm:pt modelId="{249DA154-F326-2645-8F86-73011A509E6E}" type="pres">
      <dgm:prSet presAssocID="{200E4C49-A73C-BE4A-BBA6-C1F57C432927}" presName="vert2" presStyleCnt="0"/>
      <dgm:spPr/>
    </dgm:pt>
    <dgm:pt modelId="{B51C6421-5C2D-504E-8FFE-B4A3A1EE7E80}" type="pres">
      <dgm:prSet presAssocID="{200E4C49-A73C-BE4A-BBA6-C1F57C432927}" presName="thinLine2b" presStyleLbl="callout" presStyleIdx="5" presStyleCnt="7"/>
      <dgm:spPr/>
    </dgm:pt>
    <dgm:pt modelId="{23279027-325B-2A4E-BD4C-9481509FC67A}" type="pres">
      <dgm:prSet presAssocID="{200E4C49-A73C-BE4A-BBA6-C1F57C432927}" presName="vertSpace2b" presStyleCnt="0"/>
      <dgm:spPr/>
    </dgm:pt>
    <dgm:pt modelId="{49054DD9-9794-864E-922D-BC76BA5E8F3D}" type="pres">
      <dgm:prSet presAssocID="{061D094B-1BD7-1640-9AC3-11872F8A194C}" presName="horz2" presStyleCnt="0"/>
      <dgm:spPr/>
    </dgm:pt>
    <dgm:pt modelId="{9EB61FBE-B259-3A41-BB5D-C2F9D13AB01F}" type="pres">
      <dgm:prSet presAssocID="{061D094B-1BD7-1640-9AC3-11872F8A194C}" presName="horzSpace2" presStyleCnt="0"/>
      <dgm:spPr/>
    </dgm:pt>
    <dgm:pt modelId="{DB3E86C0-C7A8-4C4F-94A2-0C156D47CCBD}" type="pres">
      <dgm:prSet presAssocID="{061D094B-1BD7-1640-9AC3-11872F8A194C}" presName="tx2" presStyleLbl="revTx" presStyleIdx="7" presStyleCnt="8"/>
      <dgm:spPr/>
    </dgm:pt>
    <dgm:pt modelId="{001D0D0D-9F2F-2341-A2A4-1BFC2C312663}" type="pres">
      <dgm:prSet presAssocID="{061D094B-1BD7-1640-9AC3-11872F8A194C}" presName="vert2" presStyleCnt="0"/>
      <dgm:spPr/>
    </dgm:pt>
    <dgm:pt modelId="{5D37AB25-60AA-C64B-919D-53818EE35640}" type="pres">
      <dgm:prSet presAssocID="{061D094B-1BD7-1640-9AC3-11872F8A194C}" presName="thinLine2b" presStyleLbl="callout" presStyleIdx="6" presStyleCnt="7"/>
      <dgm:spPr/>
    </dgm:pt>
    <dgm:pt modelId="{C447C607-7227-9846-844F-A7D31415C28D}" type="pres">
      <dgm:prSet presAssocID="{061D094B-1BD7-1640-9AC3-11872F8A194C}" presName="vertSpace2b" presStyleCnt="0"/>
      <dgm:spPr/>
    </dgm:pt>
  </dgm:ptLst>
  <dgm:cxnLst>
    <dgm:cxn modelId="{C1D07E06-F71C-DD46-BC24-2814759CA0A0}" srcId="{238B3997-9BB6-914A-94AE-A1534020991F}" destId="{061D094B-1BD7-1640-9AC3-11872F8A194C}" srcOrd="6" destOrd="0" parTransId="{72FF85CD-DEF0-0844-ABE5-6248B27296B4}" sibTransId="{4E2724D0-3173-BD46-90EC-54D9313F2917}"/>
    <dgm:cxn modelId="{605D210B-B756-AE44-AFF7-F85BDD1BE2CC}" srcId="{238B3997-9BB6-914A-94AE-A1534020991F}" destId="{3139B4B7-8993-2C46-98CA-28B5E984EDEA}" srcOrd="0" destOrd="0" parTransId="{E8D86B64-5A87-234D-AAE0-86A1D815F484}" sibTransId="{FA6849DB-1AB1-F74F-A2B9-EADBC9A00695}"/>
    <dgm:cxn modelId="{CE55940D-C3FD-534D-81D4-04AED92DA813}" type="presOf" srcId="{3139B4B7-8993-2C46-98CA-28B5E984EDEA}" destId="{C2C7658D-B5BF-AE47-903A-15A6A40D691A}" srcOrd="0" destOrd="0" presId="urn:microsoft.com/office/officeart/2008/layout/LinedList"/>
    <dgm:cxn modelId="{2F2B010F-1344-6A46-BD63-0B14EB6479F1}" type="presOf" srcId="{75331F32-10C7-6B43-97CE-57001F07D4A0}" destId="{D8EC1680-FBB2-C942-ABE5-11DE534147F3}" srcOrd="0" destOrd="0" presId="urn:microsoft.com/office/officeart/2008/layout/LinedList"/>
    <dgm:cxn modelId="{17268B0F-673A-274E-A9C9-51E1EE3E5E8C}" type="presOf" srcId="{6036E257-24E4-6349-ADCD-3BA7233ACFE7}" destId="{ADB44DA6-292F-6D41-A62C-29CB16D3F31A}" srcOrd="0" destOrd="0" presId="urn:microsoft.com/office/officeart/2008/layout/LinedList"/>
    <dgm:cxn modelId="{0CB90A15-C395-DE46-A134-B0F77D8B104A}" srcId="{238B3997-9BB6-914A-94AE-A1534020991F}" destId="{200E4C49-A73C-BE4A-BBA6-C1F57C432927}" srcOrd="5" destOrd="0" parTransId="{C7453CB0-115A-2047-A57D-B64890FC4637}" sibTransId="{FCFB1CE1-409F-794F-8D5C-D0FEA9903841}"/>
    <dgm:cxn modelId="{57D4B21D-FFC2-594B-BA75-7180567043D7}" srcId="{238B3997-9BB6-914A-94AE-A1534020991F}" destId="{39B5C24A-DE4F-CD4F-A68D-325D7A45C616}" srcOrd="2" destOrd="0" parTransId="{8B814F61-EF3C-2E42-9D38-FF1839FF99F4}" sibTransId="{9E737B24-FA99-7D4D-9911-FD7B6819AB78}"/>
    <dgm:cxn modelId="{D28E2A29-DBA7-FF44-A003-A8CFFA14634C}" type="presOf" srcId="{39B5C24A-DE4F-CD4F-A68D-325D7A45C616}" destId="{7C4554A1-7098-B240-96FE-755860066B92}" srcOrd="0" destOrd="0" presId="urn:microsoft.com/office/officeart/2008/layout/LinedList"/>
    <dgm:cxn modelId="{48B4742F-283B-2F42-8226-50A4364C2553}" type="presOf" srcId="{8CE2B6B7-4157-1E47-A8F9-3E437016EE8C}" destId="{D21D3D31-F471-FB40-B8B3-704252291C62}" srcOrd="0" destOrd="0" presId="urn:microsoft.com/office/officeart/2008/layout/LinedList"/>
    <dgm:cxn modelId="{2841EE40-6F97-B54C-A74D-A34D94FA80AA}" type="presOf" srcId="{061D094B-1BD7-1640-9AC3-11872F8A194C}" destId="{DB3E86C0-C7A8-4C4F-94A2-0C156D47CCBD}" srcOrd="0" destOrd="0" presId="urn:microsoft.com/office/officeart/2008/layout/LinedList"/>
    <dgm:cxn modelId="{9A05F788-3F1C-D744-8B68-A4F09690674E}" srcId="{238B3997-9BB6-914A-94AE-A1534020991F}" destId="{8CE2B6B7-4157-1E47-A8F9-3E437016EE8C}" srcOrd="1" destOrd="0" parTransId="{57257076-E2E4-2F46-8341-147209DBE66A}" sibTransId="{A193B871-AD65-F84C-9F20-7DACF4778F69}"/>
    <dgm:cxn modelId="{0BDFF8B0-8326-654F-90D6-FCCF0C1CD756}" srcId="{75331F32-10C7-6B43-97CE-57001F07D4A0}" destId="{238B3997-9BB6-914A-94AE-A1534020991F}" srcOrd="0" destOrd="0" parTransId="{BC3B762C-5269-424B-AE37-0967D228CF8A}" sibTransId="{13479B8F-D6EA-0C49-BFE3-DEA7E471C2B2}"/>
    <dgm:cxn modelId="{18F106C6-B1F0-AB4A-80BE-19D335B1C2B8}" type="presOf" srcId="{7D0D6705-F7E1-AD44-9254-1909AA49692C}" destId="{27C97AD7-BBDE-5148-A99A-7D3839F86153}" srcOrd="0" destOrd="0" presId="urn:microsoft.com/office/officeart/2008/layout/LinedList"/>
    <dgm:cxn modelId="{3DD895CF-6A56-7C4C-9798-B2EBB541EA2E}" type="presOf" srcId="{238B3997-9BB6-914A-94AE-A1534020991F}" destId="{DB1C8009-3CEF-4547-96CC-AD37798B8169}" srcOrd="0" destOrd="0" presId="urn:microsoft.com/office/officeart/2008/layout/LinedList"/>
    <dgm:cxn modelId="{C56945D2-5CEF-234E-B93E-00CFEDB41267}" type="presOf" srcId="{200E4C49-A73C-BE4A-BBA6-C1F57C432927}" destId="{DE36D895-F7A6-6941-BE9E-5343C0AC7F22}" srcOrd="0" destOrd="0" presId="urn:microsoft.com/office/officeart/2008/layout/LinedList"/>
    <dgm:cxn modelId="{8E6565D9-ED42-754B-B234-0E6B54C8DFE7}" srcId="{238B3997-9BB6-914A-94AE-A1534020991F}" destId="{6036E257-24E4-6349-ADCD-3BA7233ACFE7}" srcOrd="4" destOrd="0" parTransId="{BF6A7C32-917C-6341-8557-3C7B1BCED90C}" sibTransId="{2C3565A7-C95E-5E4E-9B68-79AAFD788060}"/>
    <dgm:cxn modelId="{BD702EF3-70C1-424E-A21D-4DAACC089216}" srcId="{238B3997-9BB6-914A-94AE-A1534020991F}" destId="{7D0D6705-F7E1-AD44-9254-1909AA49692C}" srcOrd="3" destOrd="0" parTransId="{0DAB393B-17B9-6F4E-9168-E85EDC804DB2}" sibTransId="{8D8FDAA0-E76B-B848-B6AD-8B6AA156E22A}"/>
    <dgm:cxn modelId="{46AAD91A-934D-A446-8AD0-5C593058F61A}" type="presParOf" srcId="{D8EC1680-FBB2-C942-ABE5-11DE534147F3}" destId="{26FE1EFB-EEF6-EC47-8760-55D34D6E0C4F}" srcOrd="0" destOrd="0" presId="urn:microsoft.com/office/officeart/2008/layout/LinedList"/>
    <dgm:cxn modelId="{8A5E9C76-89F9-504D-BFE3-389BE4C41294}" type="presParOf" srcId="{D8EC1680-FBB2-C942-ABE5-11DE534147F3}" destId="{7EEF2B8F-AAF1-9D43-BAD6-ACE06C93BB7F}" srcOrd="1" destOrd="0" presId="urn:microsoft.com/office/officeart/2008/layout/LinedList"/>
    <dgm:cxn modelId="{32662587-8943-BD46-AE7D-CAF353307032}" type="presParOf" srcId="{7EEF2B8F-AAF1-9D43-BAD6-ACE06C93BB7F}" destId="{DB1C8009-3CEF-4547-96CC-AD37798B8169}" srcOrd="0" destOrd="0" presId="urn:microsoft.com/office/officeart/2008/layout/LinedList"/>
    <dgm:cxn modelId="{C7614C9B-60D0-0248-A329-C1BB329A81BE}" type="presParOf" srcId="{7EEF2B8F-AAF1-9D43-BAD6-ACE06C93BB7F}" destId="{36015831-C8DC-CD4B-9C2C-550FE8F186CD}" srcOrd="1" destOrd="0" presId="urn:microsoft.com/office/officeart/2008/layout/LinedList"/>
    <dgm:cxn modelId="{578CC3EA-0A13-C34D-992E-15B011ED3164}" type="presParOf" srcId="{36015831-C8DC-CD4B-9C2C-550FE8F186CD}" destId="{D33563CB-0C9E-7341-AF06-E0D62A386AA6}" srcOrd="0" destOrd="0" presId="urn:microsoft.com/office/officeart/2008/layout/LinedList"/>
    <dgm:cxn modelId="{248BF456-83A7-4940-843C-C1D218FC183C}" type="presParOf" srcId="{36015831-C8DC-CD4B-9C2C-550FE8F186CD}" destId="{FF3956FF-3124-D04D-ACA8-EE617DA5DF6C}" srcOrd="1" destOrd="0" presId="urn:microsoft.com/office/officeart/2008/layout/LinedList"/>
    <dgm:cxn modelId="{AF324974-24A2-2043-95FC-E138CE2DF5DF}" type="presParOf" srcId="{FF3956FF-3124-D04D-ACA8-EE617DA5DF6C}" destId="{C38AB1E1-D924-6A49-9288-12F1C19AD491}" srcOrd="0" destOrd="0" presId="urn:microsoft.com/office/officeart/2008/layout/LinedList"/>
    <dgm:cxn modelId="{CE66E14B-9B81-234A-81A5-B9FBF1360D55}" type="presParOf" srcId="{FF3956FF-3124-D04D-ACA8-EE617DA5DF6C}" destId="{C2C7658D-B5BF-AE47-903A-15A6A40D691A}" srcOrd="1" destOrd="0" presId="urn:microsoft.com/office/officeart/2008/layout/LinedList"/>
    <dgm:cxn modelId="{288A34D3-7BEF-BD47-88DB-22C753D3BD42}" type="presParOf" srcId="{FF3956FF-3124-D04D-ACA8-EE617DA5DF6C}" destId="{195A21CD-7491-894C-98B8-038164DA32AE}" srcOrd="2" destOrd="0" presId="urn:microsoft.com/office/officeart/2008/layout/LinedList"/>
    <dgm:cxn modelId="{DBF51788-7DBE-CC41-B045-55F92993F812}" type="presParOf" srcId="{36015831-C8DC-CD4B-9C2C-550FE8F186CD}" destId="{0438A892-C965-8E42-B90C-7A19C32D82A9}" srcOrd="2" destOrd="0" presId="urn:microsoft.com/office/officeart/2008/layout/LinedList"/>
    <dgm:cxn modelId="{F423A90A-88C6-484F-A2B8-D831B64F1F62}" type="presParOf" srcId="{36015831-C8DC-CD4B-9C2C-550FE8F186CD}" destId="{A9DBA9AE-2F9D-FD44-99EB-E9C4600212F6}" srcOrd="3" destOrd="0" presId="urn:microsoft.com/office/officeart/2008/layout/LinedList"/>
    <dgm:cxn modelId="{07F61DE2-3238-C543-B5B8-F66C8093C1C2}" type="presParOf" srcId="{36015831-C8DC-CD4B-9C2C-550FE8F186CD}" destId="{BE011F85-35F6-6349-A4E8-B443FF79519F}" srcOrd="4" destOrd="0" presId="urn:microsoft.com/office/officeart/2008/layout/LinedList"/>
    <dgm:cxn modelId="{00BAA670-3344-0346-BBA4-0D5B8220169A}" type="presParOf" srcId="{BE011F85-35F6-6349-A4E8-B443FF79519F}" destId="{AEC2AAD7-63E4-9A4E-AD59-A009C198BD09}" srcOrd="0" destOrd="0" presId="urn:microsoft.com/office/officeart/2008/layout/LinedList"/>
    <dgm:cxn modelId="{6264FD25-2345-3D45-9F1B-09D620D52CC6}" type="presParOf" srcId="{BE011F85-35F6-6349-A4E8-B443FF79519F}" destId="{D21D3D31-F471-FB40-B8B3-704252291C62}" srcOrd="1" destOrd="0" presId="urn:microsoft.com/office/officeart/2008/layout/LinedList"/>
    <dgm:cxn modelId="{EF75BD4A-2560-5844-9B06-2E0047E91C58}" type="presParOf" srcId="{BE011F85-35F6-6349-A4E8-B443FF79519F}" destId="{29A07361-9D37-F245-A105-5EBB7AF76794}" srcOrd="2" destOrd="0" presId="urn:microsoft.com/office/officeart/2008/layout/LinedList"/>
    <dgm:cxn modelId="{7366A6AC-CBAA-304A-86F7-14EF4221535E}" type="presParOf" srcId="{36015831-C8DC-CD4B-9C2C-550FE8F186CD}" destId="{38046C81-E875-1F44-8B05-089A2EA1CD20}" srcOrd="5" destOrd="0" presId="urn:microsoft.com/office/officeart/2008/layout/LinedList"/>
    <dgm:cxn modelId="{DB3AAA5D-8157-D14A-AED8-3501A91FA0F0}" type="presParOf" srcId="{36015831-C8DC-CD4B-9C2C-550FE8F186CD}" destId="{8D346938-F040-4241-A160-D5385A8E25ED}" srcOrd="6" destOrd="0" presId="urn:microsoft.com/office/officeart/2008/layout/LinedList"/>
    <dgm:cxn modelId="{77DE62EC-EA21-2945-B827-C43570C2C820}" type="presParOf" srcId="{36015831-C8DC-CD4B-9C2C-550FE8F186CD}" destId="{7B2D5E38-FA93-E741-90FA-EC5CADFC17E9}" srcOrd="7" destOrd="0" presId="urn:microsoft.com/office/officeart/2008/layout/LinedList"/>
    <dgm:cxn modelId="{830C75EA-335B-074F-9327-ED44A1EF682F}" type="presParOf" srcId="{7B2D5E38-FA93-E741-90FA-EC5CADFC17E9}" destId="{CC2576AC-627F-DF46-B2B5-AD610E1628A2}" srcOrd="0" destOrd="0" presId="urn:microsoft.com/office/officeart/2008/layout/LinedList"/>
    <dgm:cxn modelId="{5CD34E6F-2631-BF41-A28D-3B4AD56D57F8}" type="presParOf" srcId="{7B2D5E38-FA93-E741-90FA-EC5CADFC17E9}" destId="{7C4554A1-7098-B240-96FE-755860066B92}" srcOrd="1" destOrd="0" presId="urn:microsoft.com/office/officeart/2008/layout/LinedList"/>
    <dgm:cxn modelId="{B244C5AB-38D1-AE46-871C-D23B6343F2DD}" type="presParOf" srcId="{7B2D5E38-FA93-E741-90FA-EC5CADFC17E9}" destId="{B2281447-7436-4F4C-B502-22E968138F22}" srcOrd="2" destOrd="0" presId="urn:microsoft.com/office/officeart/2008/layout/LinedList"/>
    <dgm:cxn modelId="{B836D3C3-4439-B842-9D1F-33CDBD60F458}" type="presParOf" srcId="{36015831-C8DC-CD4B-9C2C-550FE8F186CD}" destId="{6D80DF25-230A-BF48-BD0B-9D7F66213930}" srcOrd="8" destOrd="0" presId="urn:microsoft.com/office/officeart/2008/layout/LinedList"/>
    <dgm:cxn modelId="{F214C480-F483-AD4C-814B-D8C1479BEC5A}" type="presParOf" srcId="{36015831-C8DC-CD4B-9C2C-550FE8F186CD}" destId="{A5ADEF3A-8759-D74F-ABAA-191096FD19E6}" srcOrd="9" destOrd="0" presId="urn:microsoft.com/office/officeart/2008/layout/LinedList"/>
    <dgm:cxn modelId="{FFE1E04D-5737-964D-AD95-42FB1A99E12A}" type="presParOf" srcId="{36015831-C8DC-CD4B-9C2C-550FE8F186CD}" destId="{FBAC4E79-4D73-6541-BEA9-0950D0EADEFD}" srcOrd="10" destOrd="0" presId="urn:microsoft.com/office/officeart/2008/layout/LinedList"/>
    <dgm:cxn modelId="{A6B3A54D-D060-8D47-B683-B1F909B6D59B}" type="presParOf" srcId="{FBAC4E79-4D73-6541-BEA9-0950D0EADEFD}" destId="{02DB6494-BEC3-4440-B00C-E33615016EDD}" srcOrd="0" destOrd="0" presId="urn:microsoft.com/office/officeart/2008/layout/LinedList"/>
    <dgm:cxn modelId="{64C25CA5-6F7E-3B49-8A0C-1CB3F8926D9C}" type="presParOf" srcId="{FBAC4E79-4D73-6541-BEA9-0950D0EADEFD}" destId="{27C97AD7-BBDE-5148-A99A-7D3839F86153}" srcOrd="1" destOrd="0" presId="urn:microsoft.com/office/officeart/2008/layout/LinedList"/>
    <dgm:cxn modelId="{D6709D12-7BC4-7644-BA06-28BB3208B62D}" type="presParOf" srcId="{FBAC4E79-4D73-6541-BEA9-0950D0EADEFD}" destId="{0F5BDEAA-3B2E-7F4B-9A76-A81DFCC7D7D5}" srcOrd="2" destOrd="0" presId="urn:microsoft.com/office/officeart/2008/layout/LinedList"/>
    <dgm:cxn modelId="{F89D375B-2880-904F-83EE-24ADBD64E04F}" type="presParOf" srcId="{36015831-C8DC-CD4B-9C2C-550FE8F186CD}" destId="{D8D123F9-4F62-884F-9E1B-A660C7DA8E1B}" srcOrd="11" destOrd="0" presId="urn:microsoft.com/office/officeart/2008/layout/LinedList"/>
    <dgm:cxn modelId="{D24DB545-B8C7-2E44-A6A2-A742479EB182}" type="presParOf" srcId="{36015831-C8DC-CD4B-9C2C-550FE8F186CD}" destId="{C40A4F28-994A-924A-8531-6AE10F86BAFD}" srcOrd="12" destOrd="0" presId="urn:microsoft.com/office/officeart/2008/layout/LinedList"/>
    <dgm:cxn modelId="{8B9677A3-2387-B740-B25E-9FAFD7619A1F}" type="presParOf" srcId="{36015831-C8DC-CD4B-9C2C-550FE8F186CD}" destId="{60865100-2D4A-0442-83C6-BB573F8166F6}" srcOrd="13" destOrd="0" presId="urn:microsoft.com/office/officeart/2008/layout/LinedList"/>
    <dgm:cxn modelId="{3F8BDD75-FA71-C343-8AB8-D0F92745F7A2}" type="presParOf" srcId="{60865100-2D4A-0442-83C6-BB573F8166F6}" destId="{A93A65F5-9997-7A40-BA32-9DD91FB231D4}" srcOrd="0" destOrd="0" presId="urn:microsoft.com/office/officeart/2008/layout/LinedList"/>
    <dgm:cxn modelId="{9356F277-81FA-BA4B-843E-3CFAE95332B6}" type="presParOf" srcId="{60865100-2D4A-0442-83C6-BB573F8166F6}" destId="{ADB44DA6-292F-6D41-A62C-29CB16D3F31A}" srcOrd="1" destOrd="0" presId="urn:microsoft.com/office/officeart/2008/layout/LinedList"/>
    <dgm:cxn modelId="{CCD7D285-E8DD-9B4C-9325-74DE2D3799E6}" type="presParOf" srcId="{60865100-2D4A-0442-83C6-BB573F8166F6}" destId="{D49CFB41-434A-D845-9F09-EEE83B6B99E6}" srcOrd="2" destOrd="0" presId="urn:microsoft.com/office/officeart/2008/layout/LinedList"/>
    <dgm:cxn modelId="{14691C34-24D3-EE41-9747-52C0895D6163}" type="presParOf" srcId="{36015831-C8DC-CD4B-9C2C-550FE8F186CD}" destId="{5EA70126-939F-E746-B655-FFD5AF67ADE0}" srcOrd="14" destOrd="0" presId="urn:microsoft.com/office/officeart/2008/layout/LinedList"/>
    <dgm:cxn modelId="{E98D236F-1F15-0E4B-AC40-792F49FBFF07}" type="presParOf" srcId="{36015831-C8DC-CD4B-9C2C-550FE8F186CD}" destId="{EDE0AD8D-2066-AB4A-940B-C81BD0EAC0C0}" srcOrd="15" destOrd="0" presId="urn:microsoft.com/office/officeart/2008/layout/LinedList"/>
    <dgm:cxn modelId="{D151E952-3CC0-C047-9572-FB18C14C3C27}" type="presParOf" srcId="{36015831-C8DC-CD4B-9C2C-550FE8F186CD}" destId="{26F7E805-201E-CA48-B119-9B393F0680AF}" srcOrd="16" destOrd="0" presId="urn:microsoft.com/office/officeart/2008/layout/LinedList"/>
    <dgm:cxn modelId="{4C53F364-B08A-2B47-BC76-9F984F4017EE}" type="presParOf" srcId="{26F7E805-201E-CA48-B119-9B393F0680AF}" destId="{DDD799DF-D683-D34B-A45B-1BE5BB3808B7}" srcOrd="0" destOrd="0" presId="urn:microsoft.com/office/officeart/2008/layout/LinedList"/>
    <dgm:cxn modelId="{A361B208-259E-D445-AEBF-3C4E3E73EEF6}" type="presParOf" srcId="{26F7E805-201E-CA48-B119-9B393F0680AF}" destId="{DE36D895-F7A6-6941-BE9E-5343C0AC7F22}" srcOrd="1" destOrd="0" presId="urn:microsoft.com/office/officeart/2008/layout/LinedList"/>
    <dgm:cxn modelId="{7AF89651-D8D7-D047-B3F4-570B5078C8E3}" type="presParOf" srcId="{26F7E805-201E-CA48-B119-9B393F0680AF}" destId="{249DA154-F326-2645-8F86-73011A509E6E}" srcOrd="2" destOrd="0" presId="urn:microsoft.com/office/officeart/2008/layout/LinedList"/>
    <dgm:cxn modelId="{3F468301-02FF-5B45-B35A-ECBFE1FAC176}" type="presParOf" srcId="{36015831-C8DC-CD4B-9C2C-550FE8F186CD}" destId="{B51C6421-5C2D-504E-8FFE-B4A3A1EE7E80}" srcOrd="17" destOrd="0" presId="urn:microsoft.com/office/officeart/2008/layout/LinedList"/>
    <dgm:cxn modelId="{A7DD7A04-62D6-3D4A-A647-02D4BDC972E1}" type="presParOf" srcId="{36015831-C8DC-CD4B-9C2C-550FE8F186CD}" destId="{23279027-325B-2A4E-BD4C-9481509FC67A}" srcOrd="18" destOrd="0" presId="urn:microsoft.com/office/officeart/2008/layout/LinedList"/>
    <dgm:cxn modelId="{2B22E1BD-E6C2-5845-85A2-3E2AD9BDA21F}" type="presParOf" srcId="{36015831-C8DC-CD4B-9C2C-550FE8F186CD}" destId="{49054DD9-9794-864E-922D-BC76BA5E8F3D}" srcOrd="19" destOrd="0" presId="urn:microsoft.com/office/officeart/2008/layout/LinedList"/>
    <dgm:cxn modelId="{A92BD713-AF25-D744-B7BF-9475BD0B7440}" type="presParOf" srcId="{49054DD9-9794-864E-922D-BC76BA5E8F3D}" destId="{9EB61FBE-B259-3A41-BB5D-C2F9D13AB01F}" srcOrd="0" destOrd="0" presId="urn:microsoft.com/office/officeart/2008/layout/LinedList"/>
    <dgm:cxn modelId="{BD206A03-A144-3E42-946D-540E87C8BF24}" type="presParOf" srcId="{49054DD9-9794-864E-922D-BC76BA5E8F3D}" destId="{DB3E86C0-C7A8-4C4F-94A2-0C156D47CCBD}" srcOrd="1" destOrd="0" presId="urn:microsoft.com/office/officeart/2008/layout/LinedList"/>
    <dgm:cxn modelId="{0F132DF6-5A86-A34B-B16E-51F3C384AA89}" type="presParOf" srcId="{49054DD9-9794-864E-922D-BC76BA5E8F3D}" destId="{001D0D0D-9F2F-2341-A2A4-1BFC2C312663}" srcOrd="2" destOrd="0" presId="urn:microsoft.com/office/officeart/2008/layout/LinedList"/>
    <dgm:cxn modelId="{10090742-21DD-EE45-A58F-39311C1A038E}" type="presParOf" srcId="{36015831-C8DC-CD4B-9C2C-550FE8F186CD}" destId="{5D37AB25-60AA-C64B-919D-53818EE35640}" srcOrd="20" destOrd="0" presId="urn:microsoft.com/office/officeart/2008/layout/LinedList"/>
    <dgm:cxn modelId="{D42A1FE5-0948-6140-8FB9-854FE22B12D9}" type="presParOf" srcId="{36015831-C8DC-CD4B-9C2C-550FE8F186CD}" destId="{C447C607-7227-9846-844F-A7D31415C28D}" srcOrd="2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5EA4B4-1F07-7E45-AA2B-390EEDC7ABB5}" type="doc">
      <dgm:prSet loTypeId="urn:microsoft.com/office/officeart/2005/8/layout/list1" loCatId="list" qsTypeId="urn:microsoft.com/office/officeart/2005/8/quickstyle/simple4" qsCatId="simple" csTypeId="urn:microsoft.com/office/officeart/2005/8/colors/colorful2" csCatId="colorful" phldr="1"/>
      <dgm:spPr/>
      <dgm:t>
        <a:bodyPr/>
        <a:lstStyle/>
        <a:p>
          <a:endParaRPr lang="tr-TR"/>
        </a:p>
      </dgm:t>
    </dgm:pt>
    <dgm:pt modelId="{647685B3-B0BF-B649-BE08-34DF5F1084FB}">
      <dgm:prSet/>
      <dgm:spPr/>
      <dgm:t>
        <a:bodyPr/>
        <a:lstStyle/>
        <a:p>
          <a:r>
            <a:rPr lang="tr-TR" dirty="0"/>
            <a:t>Sözel-dil zekası</a:t>
          </a:r>
        </a:p>
      </dgm:t>
    </dgm:pt>
    <dgm:pt modelId="{AAA93D43-A931-2147-AEC6-0CEABD31BE65}" type="parTrans" cxnId="{BA1CADEF-131E-0C48-9C0F-211897442C96}">
      <dgm:prSet/>
      <dgm:spPr/>
      <dgm:t>
        <a:bodyPr/>
        <a:lstStyle/>
        <a:p>
          <a:endParaRPr lang="tr-TR"/>
        </a:p>
      </dgm:t>
    </dgm:pt>
    <dgm:pt modelId="{84CBBFAF-D879-0243-92D3-418EA2ED26AE}" type="sibTrans" cxnId="{BA1CADEF-131E-0C48-9C0F-211897442C96}">
      <dgm:prSet/>
      <dgm:spPr/>
      <dgm:t>
        <a:bodyPr/>
        <a:lstStyle/>
        <a:p>
          <a:endParaRPr lang="tr-TR"/>
        </a:p>
      </dgm:t>
    </dgm:pt>
    <dgm:pt modelId="{F3B07AB1-0EF7-A74D-8740-A019D238BE39}">
      <dgm:prSet/>
      <dgm:spPr/>
      <dgm:t>
        <a:bodyPr/>
        <a:lstStyle/>
        <a:p>
          <a:r>
            <a:rPr lang="tr-TR" dirty="0"/>
            <a:t>Mantıksal-matematiksel zeka</a:t>
          </a:r>
        </a:p>
      </dgm:t>
    </dgm:pt>
    <dgm:pt modelId="{4E874113-75D4-3C4F-A190-0406BE2E819C}" type="parTrans" cxnId="{2A0F9DCB-27A2-404E-A1B4-857486E9FAF7}">
      <dgm:prSet/>
      <dgm:spPr/>
      <dgm:t>
        <a:bodyPr/>
        <a:lstStyle/>
        <a:p>
          <a:endParaRPr lang="tr-TR"/>
        </a:p>
      </dgm:t>
    </dgm:pt>
    <dgm:pt modelId="{CBA4F633-C940-2B48-A2A8-C670EF8F5379}" type="sibTrans" cxnId="{2A0F9DCB-27A2-404E-A1B4-857486E9FAF7}">
      <dgm:prSet/>
      <dgm:spPr/>
      <dgm:t>
        <a:bodyPr/>
        <a:lstStyle/>
        <a:p>
          <a:endParaRPr lang="tr-TR"/>
        </a:p>
      </dgm:t>
    </dgm:pt>
    <dgm:pt modelId="{048E499E-808E-CC4B-81CA-2B74596D6B34}">
      <dgm:prSet/>
      <dgm:spPr/>
      <dgm:t>
        <a:bodyPr/>
        <a:lstStyle/>
        <a:p>
          <a:r>
            <a:rPr lang="tr-TR" dirty="0"/>
            <a:t>Bedensel-</a:t>
          </a:r>
          <a:r>
            <a:rPr lang="tr-TR" dirty="0" err="1"/>
            <a:t>kinestetik</a:t>
          </a:r>
          <a:r>
            <a:rPr lang="tr-TR" dirty="0"/>
            <a:t> zeka</a:t>
          </a:r>
        </a:p>
      </dgm:t>
    </dgm:pt>
    <dgm:pt modelId="{C8242656-97D9-7540-AE04-21405D621F3E}" type="parTrans" cxnId="{CFF8BA3D-F34F-3248-81FD-2612EC0BEFCC}">
      <dgm:prSet/>
      <dgm:spPr/>
      <dgm:t>
        <a:bodyPr/>
        <a:lstStyle/>
        <a:p>
          <a:endParaRPr lang="tr-TR"/>
        </a:p>
      </dgm:t>
    </dgm:pt>
    <dgm:pt modelId="{E9E43C44-BBF8-B444-AC1F-DFC0181B05E9}" type="sibTrans" cxnId="{CFF8BA3D-F34F-3248-81FD-2612EC0BEFCC}">
      <dgm:prSet/>
      <dgm:spPr/>
      <dgm:t>
        <a:bodyPr/>
        <a:lstStyle/>
        <a:p>
          <a:endParaRPr lang="tr-TR"/>
        </a:p>
      </dgm:t>
    </dgm:pt>
    <dgm:pt modelId="{706CB871-FBB6-4248-A345-04AF1B11DF9A}">
      <dgm:prSet/>
      <dgm:spPr/>
      <dgm:t>
        <a:bodyPr/>
        <a:lstStyle/>
        <a:p>
          <a:r>
            <a:rPr lang="tr-TR" dirty="0"/>
            <a:t>Müziksel-ritmik zeka</a:t>
          </a:r>
        </a:p>
      </dgm:t>
    </dgm:pt>
    <dgm:pt modelId="{DB00E105-C369-0A49-84E0-2D3D5DF9B851}" type="parTrans" cxnId="{BE160432-26EC-F843-BBCA-E14E6D5284BA}">
      <dgm:prSet/>
      <dgm:spPr/>
      <dgm:t>
        <a:bodyPr/>
        <a:lstStyle/>
        <a:p>
          <a:endParaRPr lang="tr-TR"/>
        </a:p>
      </dgm:t>
    </dgm:pt>
    <dgm:pt modelId="{474EF475-D2CD-4146-885D-C9D48FB05869}" type="sibTrans" cxnId="{BE160432-26EC-F843-BBCA-E14E6D5284BA}">
      <dgm:prSet/>
      <dgm:spPr/>
      <dgm:t>
        <a:bodyPr/>
        <a:lstStyle/>
        <a:p>
          <a:endParaRPr lang="tr-TR"/>
        </a:p>
      </dgm:t>
    </dgm:pt>
    <dgm:pt modelId="{D8164CED-2DD5-D149-909D-588E7BB25F1E}">
      <dgm:prSet/>
      <dgm:spPr/>
      <dgm:t>
        <a:bodyPr/>
        <a:lstStyle/>
        <a:p>
          <a:r>
            <a:rPr lang="tr-TR" dirty="0"/>
            <a:t>Görsel-uzaysal zeka</a:t>
          </a:r>
        </a:p>
      </dgm:t>
    </dgm:pt>
    <dgm:pt modelId="{485793F1-FFAC-8B48-9A2C-FA05DCC9154F}" type="parTrans" cxnId="{02D76BF9-57B8-5F4B-8438-A9EABD255444}">
      <dgm:prSet/>
      <dgm:spPr/>
      <dgm:t>
        <a:bodyPr/>
        <a:lstStyle/>
        <a:p>
          <a:endParaRPr lang="tr-TR"/>
        </a:p>
      </dgm:t>
    </dgm:pt>
    <dgm:pt modelId="{7DD7ACBB-177D-8841-996C-B30507414FCA}" type="sibTrans" cxnId="{02D76BF9-57B8-5F4B-8438-A9EABD255444}">
      <dgm:prSet/>
      <dgm:spPr/>
      <dgm:t>
        <a:bodyPr/>
        <a:lstStyle/>
        <a:p>
          <a:endParaRPr lang="tr-TR"/>
        </a:p>
      </dgm:t>
    </dgm:pt>
    <dgm:pt modelId="{3E576107-97EB-DC4F-8763-83FC22F5165E}">
      <dgm:prSet/>
      <dgm:spPr/>
      <dgm:t>
        <a:bodyPr/>
        <a:lstStyle/>
        <a:p>
          <a:r>
            <a:rPr lang="tr-TR" dirty="0"/>
            <a:t>Doğacı zeka</a:t>
          </a:r>
        </a:p>
      </dgm:t>
    </dgm:pt>
    <dgm:pt modelId="{211D8A6D-51BB-C647-A036-96ABFAB8CDEF}" type="parTrans" cxnId="{7AAF57B0-B52F-E04F-BD4C-C47E2136D574}">
      <dgm:prSet/>
      <dgm:spPr/>
      <dgm:t>
        <a:bodyPr/>
        <a:lstStyle/>
        <a:p>
          <a:endParaRPr lang="tr-TR"/>
        </a:p>
      </dgm:t>
    </dgm:pt>
    <dgm:pt modelId="{DDC1FAD4-4160-EF4C-B187-53DD3FA2A0F5}" type="sibTrans" cxnId="{7AAF57B0-B52F-E04F-BD4C-C47E2136D574}">
      <dgm:prSet/>
      <dgm:spPr/>
      <dgm:t>
        <a:bodyPr/>
        <a:lstStyle/>
        <a:p>
          <a:endParaRPr lang="tr-TR"/>
        </a:p>
      </dgm:t>
    </dgm:pt>
    <dgm:pt modelId="{B8B090BE-043B-FA47-B29F-424DBC18FB80}">
      <dgm:prSet/>
      <dgm:spPr/>
      <dgm:t>
        <a:bodyPr/>
        <a:lstStyle/>
        <a:p>
          <a:r>
            <a:rPr lang="tr-TR" dirty="0"/>
            <a:t>Toplumsal zeka</a:t>
          </a:r>
        </a:p>
      </dgm:t>
    </dgm:pt>
    <dgm:pt modelId="{1A4E85FE-B097-2D42-887C-AE4461C5BFBC}" type="parTrans" cxnId="{02927052-AC78-5B43-BE59-8691EB42984B}">
      <dgm:prSet/>
      <dgm:spPr/>
      <dgm:t>
        <a:bodyPr/>
        <a:lstStyle/>
        <a:p>
          <a:endParaRPr lang="tr-TR"/>
        </a:p>
      </dgm:t>
    </dgm:pt>
    <dgm:pt modelId="{6DFEC3EA-16C6-1E44-A575-B12BC0651EE9}" type="sibTrans" cxnId="{02927052-AC78-5B43-BE59-8691EB42984B}">
      <dgm:prSet/>
      <dgm:spPr/>
      <dgm:t>
        <a:bodyPr/>
        <a:lstStyle/>
        <a:p>
          <a:endParaRPr lang="tr-TR"/>
        </a:p>
      </dgm:t>
    </dgm:pt>
    <dgm:pt modelId="{B424DF3E-F359-B149-A6E9-9ADEB6A4756C}">
      <dgm:prSet/>
      <dgm:spPr/>
      <dgm:t>
        <a:bodyPr/>
        <a:lstStyle/>
        <a:p>
          <a:r>
            <a:rPr lang="tr-TR" dirty="0"/>
            <a:t>İçsel-</a:t>
          </a:r>
          <a:r>
            <a:rPr lang="tr-TR" dirty="0" err="1"/>
            <a:t>özedönük</a:t>
          </a:r>
          <a:r>
            <a:rPr lang="tr-TR" dirty="0"/>
            <a:t> zeka</a:t>
          </a:r>
        </a:p>
      </dgm:t>
    </dgm:pt>
    <dgm:pt modelId="{2B94D1B4-7AB9-9D44-BE9F-00402B3EECEF}" type="parTrans" cxnId="{C568E9F6-3FDF-774E-8E37-A847DCEF6D64}">
      <dgm:prSet/>
      <dgm:spPr/>
      <dgm:t>
        <a:bodyPr/>
        <a:lstStyle/>
        <a:p>
          <a:endParaRPr lang="tr-TR"/>
        </a:p>
      </dgm:t>
    </dgm:pt>
    <dgm:pt modelId="{59DB7478-2E2D-8B48-B2FC-792E34570ACD}" type="sibTrans" cxnId="{C568E9F6-3FDF-774E-8E37-A847DCEF6D64}">
      <dgm:prSet/>
      <dgm:spPr/>
      <dgm:t>
        <a:bodyPr/>
        <a:lstStyle/>
        <a:p>
          <a:endParaRPr lang="tr-TR"/>
        </a:p>
      </dgm:t>
    </dgm:pt>
    <dgm:pt modelId="{5AF6CCEF-F723-1942-81FE-EFD41C43BC31}" type="pres">
      <dgm:prSet presAssocID="{F65EA4B4-1F07-7E45-AA2B-390EEDC7ABB5}" presName="linear" presStyleCnt="0">
        <dgm:presLayoutVars>
          <dgm:dir/>
          <dgm:animLvl val="lvl"/>
          <dgm:resizeHandles val="exact"/>
        </dgm:presLayoutVars>
      </dgm:prSet>
      <dgm:spPr/>
    </dgm:pt>
    <dgm:pt modelId="{465D9B1E-464A-9043-9826-3416273E42C3}" type="pres">
      <dgm:prSet presAssocID="{647685B3-B0BF-B649-BE08-34DF5F1084FB}" presName="parentLin" presStyleCnt="0"/>
      <dgm:spPr/>
    </dgm:pt>
    <dgm:pt modelId="{B1F08CA7-9DD0-E14C-AF90-D0E8E6FEE04B}" type="pres">
      <dgm:prSet presAssocID="{647685B3-B0BF-B649-BE08-34DF5F1084FB}" presName="parentLeftMargin" presStyleLbl="node1" presStyleIdx="0" presStyleCnt="8"/>
      <dgm:spPr/>
    </dgm:pt>
    <dgm:pt modelId="{72C31EAB-911A-E946-B7DB-DEDE4BEA8DF1}" type="pres">
      <dgm:prSet presAssocID="{647685B3-B0BF-B649-BE08-34DF5F1084FB}" presName="parentText" presStyleLbl="node1" presStyleIdx="0" presStyleCnt="8">
        <dgm:presLayoutVars>
          <dgm:chMax val="0"/>
          <dgm:bulletEnabled val="1"/>
        </dgm:presLayoutVars>
      </dgm:prSet>
      <dgm:spPr/>
    </dgm:pt>
    <dgm:pt modelId="{589FD6B5-A024-C94A-ABBA-22E37088C5CD}" type="pres">
      <dgm:prSet presAssocID="{647685B3-B0BF-B649-BE08-34DF5F1084FB}" presName="negativeSpace" presStyleCnt="0"/>
      <dgm:spPr/>
    </dgm:pt>
    <dgm:pt modelId="{10A85DB4-BEB5-3942-8856-3E31933B8A25}" type="pres">
      <dgm:prSet presAssocID="{647685B3-B0BF-B649-BE08-34DF5F1084FB}" presName="childText" presStyleLbl="conFgAcc1" presStyleIdx="0" presStyleCnt="8">
        <dgm:presLayoutVars>
          <dgm:bulletEnabled val="1"/>
        </dgm:presLayoutVars>
      </dgm:prSet>
      <dgm:spPr/>
    </dgm:pt>
    <dgm:pt modelId="{17FB3E29-6843-D047-B9F3-C8366B24094F}" type="pres">
      <dgm:prSet presAssocID="{84CBBFAF-D879-0243-92D3-418EA2ED26AE}" presName="spaceBetweenRectangles" presStyleCnt="0"/>
      <dgm:spPr/>
    </dgm:pt>
    <dgm:pt modelId="{5E6C90D3-CE76-2A48-B986-1A60D8B40EE4}" type="pres">
      <dgm:prSet presAssocID="{F3B07AB1-0EF7-A74D-8740-A019D238BE39}" presName="parentLin" presStyleCnt="0"/>
      <dgm:spPr/>
    </dgm:pt>
    <dgm:pt modelId="{6FEC6C69-0613-FB48-82ED-1B5535E8FF76}" type="pres">
      <dgm:prSet presAssocID="{F3B07AB1-0EF7-A74D-8740-A019D238BE39}" presName="parentLeftMargin" presStyleLbl="node1" presStyleIdx="0" presStyleCnt="8"/>
      <dgm:spPr/>
    </dgm:pt>
    <dgm:pt modelId="{83DC9DF6-1C4B-9945-B000-53922FFB2753}" type="pres">
      <dgm:prSet presAssocID="{F3B07AB1-0EF7-A74D-8740-A019D238BE39}" presName="parentText" presStyleLbl="node1" presStyleIdx="1" presStyleCnt="8">
        <dgm:presLayoutVars>
          <dgm:chMax val="0"/>
          <dgm:bulletEnabled val="1"/>
        </dgm:presLayoutVars>
      </dgm:prSet>
      <dgm:spPr/>
    </dgm:pt>
    <dgm:pt modelId="{4119E9F7-8592-574F-AD5B-F999E2F88B47}" type="pres">
      <dgm:prSet presAssocID="{F3B07AB1-0EF7-A74D-8740-A019D238BE39}" presName="negativeSpace" presStyleCnt="0"/>
      <dgm:spPr/>
    </dgm:pt>
    <dgm:pt modelId="{4AC15959-9850-BC44-B144-A2D89538E0D8}" type="pres">
      <dgm:prSet presAssocID="{F3B07AB1-0EF7-A74D-8740-A019D238BE39}" presName="childText" presStyleLbl="conFgAcc1" presStyleIdx="1" presStyleCnt="8">
        <dgm:presLayoutVars>
          <dgm:bulletEnabled val="1"/>
        </dgm:presLayoutVars>
      </dgm:prSet>
      <dgm:spPr/>
    </dgm:pt>
    <dgm:pt modelId="{AB07FB31-3980-0C49-A89F-2F485DD0C7FA}" type="pres">
      <dgm:prSet presAssocID="{CBA4F633-C940-2B48-A2A8-C670EF8F5379}" presName="spaceBetweenRectangles" presStyleCnt="0"/>
      <dgm:spPr/>
    </dgm:pt>
    <dgm:pt modelId="{8960C4B3-5811-B64E-A06B-DD6147A0F1DF}" type="pres">
      <dgm:prSet presAssocID="{048E499E-808E-CC4B-81CA-2B74596D6B34}" presName="parentLin" presStyleCnt="0"/>
      <dgm:spPr/>
    </dgm:pt>
    <dgm:pt modelId="{075706F7-6BD9-594C-B066-7A551BB2273D}" type="pres">
      <dgm:prSet presAssocID="{048E499E-808E-CC4B-81CA-2B74596D6B34}" presName="parentLeftMargin" presStyleLbl="node1" presStyleIdx="1" presStyleCnt="8"/>
      <dgm:spPr/>
    </dgm:pt>
    <dgm:pt modelId="{391B9A2A-0A9B-AC4D-B147-A1153DDAB5E2}" type="pres">
      <dgm:prSet presAssocID="{048E499E-808E-CC4B-81CA-2B74596D6B34}" presName="parentText" presStyleLbl="node1" presStyleIdx="2" presStyleCnt="8">
        <dgm:presLayoutVars>
          <dgm:chMax val="0"/>
          <dgm:bulletEnabled val="1"/>
        </dgm:presLayoutVars>
      </dgm:prSet>
      <dgm:spPr/>
    </dgm:pt>
    <dgm:pt modelId="{1F038F2E-853D-F243-855F-B2765732F3FC}" type="pres">
      <dgm:prSet presAssocID="{048E499E-808E-CC4B-81CA-2B74596D6B34}" presName="negativeSpace" presStyleCnt="0"/>
      <dgm:spPr/>
    </dgm:pt>
    <dgm:pt modelId="{2A2182E5-F8B1-CA4F-B4A2-9F7E18DB6C7E}" type="pres">
      <dgm:prSet presAssocID="{048E499E-808E-CC4B-81CA-2B74596D6B34}" presName="childText" presStyleLbl="conFgAcc1" presStyleIdx="2" presStyleCnt="8">
        <dgm:presLayoutVars>
          <dgm:bulletEnabled val="1"/>
        </dgm:presLayoutVars>
      </dgm:prSet>
      <dgm:spPr/>
    </dgm:pt>
    <dgm:pt modelId="{4C38A2B9-AE4A-4B45-B935-D635659803AA}" type="pres">
      <dgm:prSet presAssocID="{E9E43C44-BBF8-B444-AC1F-DFC0181B05E9}" presName="spaceBetweenRectangles" presStyleCnt="0"/>
      <dgm:spPr/>
    </dgm:pt>
    <dgm:pt modelId="{4AA34686-B263-6A4F-86E8-96E95A1D9DEC}" type="pres">
      <dgm:prSet presAssocID="{706CB871-FBB6-4248-A345-04AF1B11DF9A}" presName="parentLin" presStyleCnt="0"/>
      <dgm:spPr/>
    </dgm:pt>
    <dgm:pt modelId="{1402DACA-577E-5F48-9D63-F95ACD17A883}" type="pres">
      <dgm:prSet presAssocID="{706CB871-FBB6-4248-A345-04AF1B11DF9A}" presName="parentLeftMargin" presStyleLbl="node1" presStyleIdx="2" presStyleCnt="8"/>
      <dgm:spPr/>
    </dgm:pt>
    <dgm:pt modelId="{E4C458D9-12D6-DA48-8C8B-02F63E7021EC}" type="pres">
      <dgm:prSet presAssocID="{706CB871-FBB6-4248-A345-04AF1B11DF9A}" presName="parentText" presStyleLbl="node1" presStyleIdx="3" presStyleCnt="8">
        <dgm:presLayoutVars>
          <dgm:chMax val="0"/>
          <dgm:bulletEnabled val="1"/>
        </dgm:presLayoutVars>
      </dgm:prSet>
      <dgm:spPr/>
    </dgm:pt>
    <dgm:pt modelId="{B6630868-7AC8-9443-8A1E-530D813B1F29}" type="pres">
      <dgm:prSet presAssocID="{706CB871-FBB6-4248-A345-04AF1B11DF9A}" presName="negativeSpace" presStyleCnt="0"/>
      <dgm:spPr/>
    </dgm:pt>
    <dgm:pt modelId="{810540CB-B038-8F4A-B318-FE062C923D38}" type="pres">
      <dgm:prSet presAssocID="{706CB871-FBB6-4248-A345-04AF1B11DF9A}" presName="childText" presStyleLbl="conFgAcc1" presStyleIdx="3" presStyleCnt="8">
        <dgm:presLayoutVars>
          <dgm:bulletEnabled val="1"/>
        </dgm:presLayoutVars>
      </dgm:prSet>
      <dgm:spPr/>
    </dgm:pt>
    <dgm:pt modelId="{F456BB1A-E66E-9745-9C96-4C8D32051F51}" type="pres">
      <dgm:prSet presAssocID="{474EF475-D2CD-4146-885D-C9D48FB05869}" presName="spaceBetweenRectangles" presStyleCnt="0"/>
      <dgm:spPr/>
    </dgm:pt>
    <dgm:pt modelId="{0646B0E0-4834-0F46-B2A1-D1CB5342DE29}" type="pres">
      <dgm:prSet presAssocID="{D8164CED-2DD5-D149-909D-588E7BB25F1E}" presName="parentLin" presStyleCnt="0"/>
      <dgm:spPr/>
    </dgm:pt>
    <dgm:pt modelId="{4FB17D84-84C5-9547-A84C-370AAFF9054E}" type="pres">
      <dgm:prSet presAssocID="{D8164CED-2DD5-D149-909D-588E7BB25F1E}" presName="parentLeftMargin" presStyleLbl="node1" presStyleIdx="3" presStyleCnt="8"/>
      <dgm:spPr/>
    </dgm:pt>
    <dgm:pt modelId="{52D2A806-36E2-8046-819A-FBE57A07F044}" type="pres">
      <dgm:prSet presAssocID="{D8164CED-2DD5-D149-909D-588E7BB25F1E}" presName="parentText" presStyleLbl="node1" presStyleIdx="4" presStyleCnt="8">
        <dgm:presLayoutVars>
          <dgm:chMax val="0"/>
          <dgm:bulletEnabled val="1"/>
        </dgm:presLayoutVars>
      </dgm:prSet>
      <dgm:spPr/>
    </dgm:pt>
    <dgm:pt modelId="{D0BFDB2A-750E-9643-80DB-F06114C38CEF}" type="pres">
      <dgm:prSet presAssocID="{D8164CED-2DD5-D149-909D-588E7BB25F1E}" presName="negativeSpace" presStyleCnt="0"/>
      <dgm:spPr/>
    </dgm:pt>
    <dgm:pt modelId="{0D4F7696-10F7-744C-AD46-B03BFB30EA31}" type="pres">
      <dgm:prSet presAssocID="{D8164CED-2DD5-D149-909D-588E7BB25F1E}" presName="childText" presStyleLbl="conFgAcc1" presStyleIdx="4" presStyleCnt="8">
        <dgm:presLayoutVars>
          <dgm:bulletEnabled val="1"/>
        </dgm:presLayoutVars>
      </dgm:prSet>
      <dgm:spPr/>
    </dgm:pt>
    <dgm:pt modelId="{5A9EB281-836B-A846-B7CA-8C7969C828B2}" type="pres">
      <dgm:prSet presAssocID="{7DD7ACBB-177D-8841-996C-B30507414FCA}" presName="spaceBetweenRectangles" presStyleCnt="0"/>
      <dgm:spPr/>
    </dgm:pt>
    <dgm:pt modelId="{79CD8C05-1BBB-E445-B1E6-FA2E3A11B00C}" type="pres">
      <dgm:prSet presAssocID="{3E576107-97EB-DC4F-8763-83FC22F5165E}" presName="parentLin" presStyleCnt="0"/>
      <dgm:spPr/>
    </dgm:pt>
    <dgm:pt modelId="{D20C59CE-8CE5-1D4A-BE09-AC53EB416166}" type="pres">
      <dgm:prSet presAssocID="{3E576107-97EB-DC4F-8763-83FC22F5165E}" presName="parentLeftMargin" presStyleLbl="node1" presStyleIdx="4" presStyleCnt="8"/>
      <dgm:spPr/>
    </dgm:pt>
    <dgm:pt modelId="{07EE000B-7949-BB4E-BF61-025099710160}" type="pres">
      <dgm:prSet presAssocID="{3E576107-97EB-DC4F-8763-83FC22F5165E}" presName="parentText" presStyleLbl="node1" presStyleIdx="5" presStyleCnt="8">
        <dgm:presLayoutVars>
          <dgm:chMax val="0"/>
          <dgm:bulletEnabled val="1"/>
        </dgm:presLayoutVars>
      </dgm:prSet>
      <dgm:spPr/>
    </dgm:pt>
    <dgm:pt modelId="{192C8790-08DC-2148-AA2C-875902873F88}" type="pres">
      <dgm:prSet presAssocID="{3E576107-97EB-DC4F-8763-83FC22F5165E}" presName="negativeSpace" presStyleCnt="0"/>
      <dgm:spPr/>
    </dgm:pt>
    <dgm:pt modelId="{C413CF26-8E16-484D-BF2F-BDAAA4E0012B}" type="pres">
      <dgm:prSet presAssocID="{3E576107-97EB-DC4F-8763-83FC22F5165E}" presName="childText" presStyleLbl="conFgAcc1" presStyleIdx="5" presStyleCnt="8">
        <dgm:presLayoutVars>
          <dgm:bulletEnabled val="1"/>
        </dgm:presLayoutVars>
      </dgm:prSet>
      <dgm:spPr/>
    </dgm:pt>
    <dgm:pt modelId="{8E26588D-7AEF-B14A-9EF4-1AC24A49E5FE}" type="pres">
      <dgm:prSet presAssocID="{DDC1FAD4-4160-EF4C-B187-53DD3FA2A0F5}" presName="spaceBetweenRectangles" presStyleCnt="0"/>
      <dgm:spPr/>
    </dgm:pt>
    <dgm:pt modelId="{5E38F4F9-A973-0649-A193-51779D1F5E6F}" type="pres">
      <dgm:prSet presAssocID="{B8B090BE-043B-FA47-B29F-424DBC18FB80}" presName="parentLin" presStyleCnt="0"/>
      <dgm:spPr/>
    </dgm:pt>
    <dgm:pt modelId="{79C8EF3C-7696-EB46-BE7B-67D5A20571F1}" type="pres">
      <dgm:prSet presAssocID="{B8B090BE-043B-FA47-B29F-424DBC18FB80}" presName="parentLeftMargin" presStyleLbl="node1" presStyleIdx="5" presStyleCnt="8"/>
      <dgm:spPr/>
    </dgm:pt>
    <dgm:pt modelId="{426A340B-780F-A049-91E7-23FA900A9C0A}" type="pres">
      <dgm:prSet presAssocID="{B8B090BE-043B-FA47-B29F-424DBC18FB80}" presName="parentText" presStyleLbl="node1" presStyleIdx="6" presStyleCnt="8">
        <dgm:presLayoutVars>
          <dgm:chMax val="0"/>
          <dgm:bulletEnabled val="1"/>
        </dgm:presLayoutVars>
      </dgm:prSet>
      <dgm:spPr/>
    </dgm:pt>
    <dgm:pt modelId="{0FB0DAC4-7EE7-8D47-8991-01889303A81D}" type="pres">
      <dgm:prSet presAssocID="{B8B090BE-043B-FA47-B29F-424DBC18FB80}" presName="negativeSpace" presStyleCnt="0"/>
      <dgm:spPr/>
    </dgm:pt>
    <dgm:pt modelId="{4AD8CF53-080C-E046-B2FB-28457AEFEF42}" type="pres">
      <dgm:prSet presAssocID="{B8B090BE-043B-FA47-B29F-424DBC18FB80}" presName="childText" presStyleLbl="conFgAcc1" presStyleIdx="6" presStyleCnt="8">
        <dgm:presLayoutVars>
          <dgm:bulletEnabled val="1"/>
        </dgm:presLayoutVars>
      </dgm:prSet>
      <dgm:spPr/>
    </dgm:pt>
    <dgm:pt modelId="{BD963E38-3929-5C4A-82B1-2710C79839C5}" type="pres">
      <dgm:prSet presAssocID="{6DFEC3EA-16C6-1E44-A575-B12BC0651EE9}" presName="spaceBetweenRectangles" presStyleCnt="0"/>
      <dgm:spPr/>
    </dgm:pt>
    <dgm:pt modelId="{5D79FC81-6732-164B-8551-D5416A5EA665}" type="pres">
      <dgm:prSet presAssocID="{B424DF3E-F359-B149-A6E9-9ADEB6A4756C}" presName="parentLin" presStyleCnt="0"/>
      <dgm:spPr/>
    </dgm:pt>
    <dgm:pt modelId="{B13E853A-1255-FB40-A7CF-BC2B0F2E51FE}" type="pres">
      <dgm:prSet presAssocID="{B424DF3E-F359-B149-A6E9-9ADEB6A4756C}" presName="parentLeftMargin" presStyleLbl="node1" presStyleIdx="6" presStyleCnt="8"/>
      <dgm:spPr/>
    </dgm:pt>
    <dgm:pt modelId="{D731BEF1-8191-8A46-8A3B-C1B957995B7E}" type="pres">
      <dgm:prSet presAssocID="{B424DF3E-F359-B149-A6E9-9ADEB6A4756C}" presName="parentText" presStyleLbl="node1" presStyleIdx="7" presStyleCnt="8">
        <dgm:presLayoutVars>
          <dgm:chMax val="0"/>
          <dgm:bulletEnabled val="1"/>
        </dgm:presLayoutVars>
      </dgm:prSet>
      <dgm:spPr/>
    </dgm:pt>
    <dgm:pt modelId="{3FDDE4D6-2C2C-DA42-AAE9-11ABDC04AAB7}" type="pres">
      <dgm:prSet presAssocID="{B424DF3E-F359-B149-A6E9-9ADEB6A4756C}" presName="negativeSpace" presStyleCnt="0"/>
      <dgm:spPr/>
    </dgm:pt>
    <dgm:pt modelId="{2CFE64E9-9AFA-B34E-BBC4-A667FF01F66E}" type="pres">
      <dgm:prSet presAssocID="{B424DF3E-F359-B149-A6E9-9ADEB6A4756C}" presName="childText" presStyleLbl="conFgAcc1" presStyleIdx="7" presStyleCnt="8">
        <dgm:presLayoutVars>
          <dgm:bulletEnabled val="1"/>
        </dgm:presLayoutVars>
      </dgm:prSet>
      <dgm:spPr/>
    </dgm:pt>
  </dgm:ptLst>
  <dgm:cxnLst>
    <dgm:cxn modelId="{7F9A7A02-567C-BC45-835E-EA58D442E49C}" type="presOf" srcId="{048E499E-808E-CC4B-81CA-2B74596D6B34}" destId="{075706F7-6BD9-594C-B066-7A551BB2273D}" srcOrd="0" destOrd="0" presId="urn:microsoft.com/office/officeart/2005/8/layout/list1"/>
    <dgm:cxn modelId="{BE160432-26EC-F843-BBCA-E14E6D5284BA}" srcId="{F65EA4B4-1F07-7E45-AA2B-390EEDC7ABB5}" destId="{706CB871-FBB6-4248-A345-04AF1B11DF9A}" srcOrd="3" destOrd="0" parTransId="{DB00E105-C369-0A49-84E0-2D3D5DF9B851}" sibTransId="{474EF475-D2CD-4146-885D-C9D48FB05869}"/>
    <dgm:cxn modelId="{25E61F36-9D7B-FA45-B1B0-F4763CABFAF9}" type="presOf" srcId="{706CB871-FBB6-4248-A345-04AF1B11DF9A}" destId="{E4C458D9-12D6-DA48-8C8B-02F63E7021EC}" srcOrd="1" destOrd="0" presId="urn:microsoft.com/office/officeart/2005/8/layout/list1"/>
    <dgm:cxn modelId="{3D109A3C-FCCC-994E-B7BA-C1D7B8D20C2D}" type="presOf" srcId="{B8B090BE-043B-FA47-B29F-424DBC18FB80}" destId="{79C8EF3C-7696-EB46-BE7B-67D5A20571F1}" srcOrd="0" destOrd="0" presId="urn:microsoft.com/office/officeart/2005/8/layout/list1"/>
    <dgm:cxn modelId="{CFF8BA3D-F34F-3248-81FD-2612EC0BEFCC}" srcId="{F65EA4B4-1F07-7E45-AA2B-390EEDC7ABB5}" destId="{048E499E-808E-CC4B-81CA-2B74596D6B34}" srcOrd="2" destOrd="0" parTransId="{C8242656-97D9-7540-AE04-21405D621F3E}" sibTransId="{E9E43C44-BBF8-B444-AC1F-DFC0181B05E9}"/>
    <dgm:cxn modelId="{02927052-AC78-5B43-BE59-8691EB42984B}" srcId="{F65EA4B4-1F07-7E45-AA2B-390EEDC7ABB5}" destId="{B8B090BE-043B-FA47-B29F-424DBC18FB80}" srcOrd="6" destOrd="0" parTransId="{1A4E85FE-B097-2D42-887C-AE4461C5BFBC}" sibTransId="{6DFEC3EA-16C6-1E44-A575-B12BC0651EE9}"/>
    <dgm:cxn modelId="{C0DB6C59-1251-7241-8794-1CF17063CABA}" type="presOf" srcId="{647685B3-B0BF-B649-BE08-34DF5F1084FB}" destId="{72C31EAB-911A-E946-B7DB-DEDE4BEA8DF1}" srcOrd="1" destOrd="0" presId="urn:microsoft.com/office/officeart/2005/8/layout/list1"/>
    <dgm:cxn modelId="{46CF8B67-C540-ED45-98E6-FD365F3C9A07}" type="presOf" srcId="{3E576107-97EB-DC4F-8763-83FC22F5165E}" destId="{D20C59CE-8CE5-1D4A-BE09-AC53EB416166}" srcOrd="0" destOrd="0" presId="urn:microsoft.com/office/officeart/2005/8/layout/list1"/>
    <dgm:cxn modelId="{6065F374-8A82-564D-A512-7B5B46EB0A08}" type="presOf" srcId="{3E576107-97EB-DC4F-8763-83FC22F5165E}" destId="{07EE000B-7949-BB4E-BF61-025099710160}" srcOrd="1" destOrd="0" presId="urn:microsoft.com/office/officeart/2005/8/layout/list1"/>
    <dgm:cxn modelId="{F45F638F-D4DC-9C49-9117-A1EFC5CC8A14}" type="presOf" srcId="{D8164CED-2DD5-D149-909D-588E7BB25F1E}" destId="{52D2A806-36E2-8046-819A-FBE57A07F044}" srcOrd="1" destOrd="0" presId="urn:microsoft.com/office/officeart/2005/8/layout/list1"/>
    <dgm:cxn modelId="{8E835E93-39D4-5648-ABFA-90AB57D7288E}" type="presOf" srcId="{706CB871-FBB6-4248-A345-04AF1B11DF9A}" destId="{1402DACA-577E-5F48-9D63-F95ACD17A883}" srcOrd="0" destOrd="0" presId="urn:microsoft.com/office/officeart/2005/8/layout/list1"/>
    <dgm:cxn modelId="{7636F4A1-435D-D546-83AE-54498F58C45D}" type="presOf" srcId="{647685B3-B0BF-B649-BE08-34DF5F1084FB}" destId="{B1F08CA7-9DD0-E14C-AF90-D0E8E6FEE04B}" srcOrd="0" destOrd="0" presId="urn:microsoft.com/office/officeart/2005/8/layout/list1"/>
    <dgm:cxn modelId="{30287CA3-081C-F24D-AC92-D967850D0037}" type="presOf" srcId="{F3B07AB1-0EF7-A74D-8740-A019D238BE39}" destId="{6FEC6C69-0613-FB48-82ED-1B5535E8FF76}" srcOrd="0" destOrd="0" presId="urn:microsoft.com/office/officeart/2005/8/layout/list1"/>
    <dgm:cxn modelId="{7AAF57B0-B52F-E04F-BD4C-C47E2136D574}" srcId="{F65EA4B4-1F07-7E45-AA2B-390EEDC7ABB5}" destId="{3E576107-97EB-DC4F-8763-83FC22F5165E}" srcOrd="5" destOrd="0" parTransId="{211D8A6D-51BB-C647-A036-96ABFAB8CDEF}" sibTransId="{DDC1FAD4-4160-EF4C-B187-53DD3FA2A0F5}"/>
    <dgm:cxn modelId="{DFCF7AB9-B549-124F-BD1B-5FBF0358C546}" type="presOf" srcId="{B424DF3E-F359-B149-A6E9-9ADEB6A4756C}" destId="{B13E853A-1255-FB40-A7CF-BC2B0F2E51FE}" srcOrd="0" destOrd="0" presId="urn:microsoft.com/office/officeart/2005/8/layout/list1"/>
    <dgm:cxn modelId="{0BC2A1BB-E53C-C247-9BFB-5BA00DD9F0CC}" type="presOf" srcId="{B8B090BE-043B-FA47-B29F-424DBC18FB80}" destId="{426A340B-780F-A049-91E7-23FA900A9C0A}" srcOrd="1" destOrd="0" presId="urn:microsoft.com/office/officeart/2005/8/layout/list1"/>
    <dgm:cxn modelId="{E29240C3-4EEC-C241-BCED-4C69F960B2FB}" type="presOf" srcId="{F3B07AB1-0EF7-A74D-8740-A019D238BE39}" destId="{83DC9DF6-1C4B-9945-B000-53922FFB2753}" srcOrd="1" destOrd="0" presId="urn:microsoft.com/office/officeart/2005/8/layout/list1"/>
    <dgm:cxn modelId="{B3BEBAC7-E85A-2A46-98AB-35FC7EF4CE74}" type="presOf" srcId="{048E499E-808E-CC4B-81CA-2B74596D6B34}" destId="{391B9A2A-0A9B-AC4D-B147-A1153DDAB5E2}" srcOrd="1" destOrd="0" presId="urn:microsoft.com/office/officeart/2005/8/layout/list1"/>
    <dgm:cxn modelId="{2A0F9DCB-27A2-404E-A1B4-857486E9FAF7}" srcId="{F65EA4B4-1F07-7E45-AA2B-390EEDC7ABB5}" destId="{F3B07AB1-0EF7-A74D-8740-A019D238BE39}" srcOrd="1" destOrd="0" parTransId="{4E874113-75D4-3C4F-A190-0406BE2E819C}" sibTransId="{CBA4F633-C940-2B48-A2A8-C670EF8F5379}"/>
    <dgm:cxn modelId="{173C72CE-AEB3-3145-8F74-6A3B6DBCB023}" type="presOf" srcId="{B424DF3E-F359-B149-A6E9-9ADEB6A4756C}" destId="{D731BEF1-8191-8A46-8A3B-C1B957995B7E}" srcOrd="1" destOrd="0" presId="urn:microsoft.com/office/officeart/2005/8/layout/list1"/>
    <dgm:cxn modelId="{1F66DCD9-330B-414E-8C54-27EFE642B878}" type="presOf" srcId="{F65EA4B4-1F07-7E45-AA2B-390EEDC7ABB5}" destId="{5AF6CCEF-F723-1942-81FE-EFD41C43BC31}" srcOrd="0" destOrd="0" presId="urn:microsoft.com/office/officeart/2005/8/layout/list1"/>
    <dgm:cxn modelId="{457FC5E8-4C85-AA4E-AB4E-5D9FEC689890}" type="presOf" srcId="{D8164CED-2DD5-D149-909D-588E7BB25F1E}" destId="{4FB17D84-84C5-9547-A84C-370AAFF9054E}" srcOrd="0" destOrd="0" presId="urn:microsoft.com/office/officeart/2005/8/layout/list1"/>
    <dgm:cxn modelId="{BA1CADEF-131E-0C48-9C0F-211897442C96}" srcId="{F65EA4B4-1F07-7E45-AA2B-390EEDC7ABB5}" destId="{647685B3-B0BF-B649-BE08-34DF5F1084FB}" srcOrd="0" destOrd="0" parTransId="{AAA93D43-A931-2147-AEC6-0CEABD31BE65}" sibTransId="{84CBBFAF-D879-0243-92D3-418EA2ED26AE}"/>
    <dgm:cxn modelId="{C568E9F6-3FDF-774E-8E37-A847DCEF6D64}" srcId="{F65EA4B4-1F07-7E45-AA2B-390EEDC7ABB5}" destId="{B424DF3E-F359-B149-A6E9-9ADEB6A4756C}" srcOrd="7" destOrd="0" parTransId="{2B94D1B4-7AB9-9D44-BE9F-00402B3EECEF}" sibTransId="{59DB7478-2E2D-8B48-B2FC-792E34570ACD}"/>
    <dgm:cxn modelId="{02D76BF9-57B8-5F4B-8438-A9EABD255444}" srcId="{F65EA4B4-1F07-7E45-AA2B-390EEDC7ABB5}" destId="{D8164CED-2DD5-D149-909D-588E7BB25F1E}" srcOrd="4" destOrd="0" parTransId="{485793F1-FFAC-8B48-9A2C-FA05DCC9154F}" sibTransId="{7DD7ACBB-177D-8841-996C-B30507414FCA}"/>
    <dgm:cxn modelId="{F23F188D-6598-0E4A-A432-DA880C8A0BB8}" type="presParOf" srcId="{5AF6CCEF-F723-1942-81FE-EFD41C43BC31}" destId="{465D9B1E-464A-9043-9826-3416273E42C3}" srcOrd="0" destOrd="0" presId="urn:microsoft.com/office/officeart/2005/8/layout/list1"/>
    <dgm:cxn modelId="{5C2DD2EE-76F8-9742-872A-875B37458FDA}" type="presParOf" srcId="{465D9B1E-464A-9043-9826-3416273E42C3}" destId="{B1F08CA7-9DD0-E14C-AF90-D0E8E6FEE04B}" srcOrd="0" destOrd="0" presId="urn:microsoft.com/office/officeart/2005/8/layout/list1"/>
    <dgm:cxn modelId="{BB1EDB1A-A40E-8841-BD47-268FB5B36290}" type="presParOf" srcId="{465D9B1E-464A-9043-9826-3416273E42C3}" destId="{72C31EAB-911A-E946-B7DB-DEDE4BEA8DF1}" srcOrd="1" destOrd="0" presId="urn:microsoft.com/office/officeart/2005/8/layout/list1"/>
    <dgm:cxn modelId="{28E86BB1-7295-704F-B189-3296E8FA282D}" type="presParOf" srcId="{5AF6CCEF-F723-1942-81FE-EFD41C43BC31}" destId="{589FD6B5-A024-C94A-ABBA-22E37088C5CD}" srcOrd="1" destOrd="0" presId="urn:microsoft.com/office/officeart/2005/8/layout/list1"/>
    <dgm:cxn modelId="{78B3087E-FBF2-7B47-BBAF-01ACCBBF0B7C}" type="presParOf" srcId="{5AF6CCEF-F723-1942-81FE-EFD41C43BC31}" destId="{10A85DB4-BEB5-3942-8856-3E31933B8A25}" srcOrd="2" destOrd="0" presId="urn:microsoft.com/office/officeart/2005/8/layout/list1"/>
    <dgm:cxn modelId="{98292501-C594-904D-8CC7-270284B05CA3}" type="presParOf" srcId="{5AF6CCEF-F723-1942-81FE-EFD41C43BC31}" destId="{17FB3E29-6843-D047-B9F3-C8366B24094F}" srcOrd="3" destOrd="0" presId="urn:microsoft.com/office/officeart/2005/8/layout/list1"/>
    <dgm:cxn modelId="{E6224517-56AA-5A48-A5C0-1B622525C468}" type="presParOf" srcId="{5AF6CCEF-F723-1942-81FE-EFD41C43BC31}" destId="{5E6C90D3-CE76-2A48-B986-1A60D8B40EE4}" srcOrd="4" destOrd="0" presId="urn:microsoft.com/office/officeart/2005/8/layout/list1"/>
    <dgm:cxn modelId="{86EEA6A7-9AC3-0049-9F96-6C229CCB01CE}" type="presParOf" srcId="{5E6C90D3-CE76-2A48-B986-1A60D8B40EE4}" destId="{6FEC6C69-0613-FB48-82ED-1B5535E8FF76}" srcOrd="0" destOrd="0" presId="urn:microsoft.com/office/officeart/2005/8/layout/list1"/>
    <dgm:cxn modelId="{60BF91D7-2FCE-D349-85E4-39A5459E301D}" type="presParOf" srcId="{5E6C90D3-CE76-2A48-B986-1A60D8B40EE4}" destId="{83DC9DF6-1C4B-9945-B000-53922FFB2753}" srcOrd="1" destOrd="0" presId="urn:microsoft.com/office/officeart/2005/8/layout/list1"/>
    <dgm:cxn modelId="{83028B68-0B83-454D-A3EE-1E6572FB599F}" type="presParOf" srcId="{5AF6CCEF-F723-1942-81FE-EFD41C43BC31}" destId="{4119E9F7-8592-574F-AD5B-F999E2F88B47}" srcOrd="5" destOrd="0" presId="urn:microsoft.com/office/officeart/2005/8/layout/list1"/>
    <dgm:cxn modelId="{B34F6FF5-E49D-544A-BE84-9A715D44E18E}" type="presParOf" srcId="{5AF6CCEF-F723-1942-81FE-EFD41C43BC31}" destId="{4AC15959-9850-BC44-B144-A2D89538E0D8}" srcOrd="6" destOrd="0" presId="urn:microsoft.com/office/officeart/2005/8/layout/list1"/>
    <dgm:cxn modelId="{5A438876-F217-784D-82F0-55AA2AF3DFDB}" type="presParOf" srcId="{5AF6CCEF-F723-1942-81FE-EFD41C43BC31}" destId="{AB07FB31-3980-0C49-A89F-2F485DD0C7FA}" srcOrd="7" destOrd="0" presId="urn:microsoft.com/office/officeart/2005/8/layout/list1"/>
    <dgm:cxn modelId="{7A5F255F-AE7B-DC49-B3BD-DE1CABA08A41}" type="presParOf" srcId="{5AF6CCEF-F723-1942-81FE-EFD41C43BC31}" destId="{8960C4B3-5811-B64E-A06B-DD6147A0F1DF}" srcOrd="8" destOrd="0" presId="urn:microsoft.com/office/officeart/2005/8/layout/list1"/>
    <dgm:cxn modelId="{86227F81-5A1A-9A40-BE5C-5FC72D6628DF}" type="presParOf" srcId="{8960C4B3-5811-B64E-A06B-DD6147A0F1DF}" destId="{075706F7-6BD9-594C-B066-7A551BB2273D}" srcOrd="0" destOrd="0" presId="urn:microsoft.com/office/officeart/2005/8/layout/list1"/>
    <dgm:cxn modelId="{71CB4D32-A759-534E-AC00-E95745F699A8}" type="presParOf" srcId="{8960C4B3-5811-B64E-A06B-DD6147A0F1DF}" destId="{391B9A2A-0A9B-AC4D-B147-A1153DDAB5E2}" srcOrd="1" destOrd="0" presId="urn:microsoft.com/office/officeart/2005/8/layout/list1"/>
    <dgm:cxn modelId="{996D8114-2203-094E-AD97-893D2862F90E}" type="presParOf" srcId="{5AF6CCEF-F723-1942-81FE-EFD41C43BC31}" destId="{1F038F2E-853D-F243-855F-B2765732F3FC}" srcOrd="9" destOrd="0" presId="urn:microsoft.com/office/officeart/2005/8/layout/list1"/>
    <dgm:cxn modelId="{DCA6471F-A8A3-8C46-87E5-EE2CF9410333}" type="presParOf" srcId="{5AF6CCEF-F723-1942-81FE-EFD41C43BC31}" destId="{2A2182E5-F8B1-CA4F-B4A2-9F7E18DB6C7E}" srcOrd="10" destOrd="0" presId="urn:microsoft.com/office/officeart/2005/8/layout/list1"/>
    <dgm:cxn modelId="{0C2FDB43-955F-B941-BFB1-FF3BBA712C5E}" type="presParOf" srcId="{5AF6CCEF-F723-1942-81FE-EFD41C43BC31}" destId="{4C38A2B9-AE4A-4B45-B935-D635659803AA}" srcOrd="11" destOrd="0" presId="urn:microsoft.com/office/officeart/2005/8/layout/list1"/>
    <dgm:cxn modelId="{822CC95A-CA82-8645-B6E2-C1B89BB9F0A9}" type="presParOf" srcId="{5AF6CCEF-F723-1942-81FE-EFD41C43BC31}" destId="{4AA34686-B263-6A4F-86E8-96E95A1D9DEC}" srcOrd="12" destOrd="0" presId="urn:microsoft.com/office/officeart/2005/8/layout/list1"/>
    <dgm:cxn modelId="{12F540BB-D8E1-C549-B538-2F6E927700BD}" type="presParOf" srcId="{4AA34686-B263-6A4F-86E8-96E95A1D9DEC}" destId="{1402DACA-577E-5F48-9D63-F95ACD17A883}" srcOrd="0" destOrd="0" presId="urn:microsoft.com/office/officeart/2005/8/layout/list1"/>
    <dgm:cxn modelId="{8A10DB10-999C-5B49-8CBF-2DAD475D148C}" type="presParOf" srcId="{4AA34686-B263-6A4F-86E8-96E95A1D9DEC}" destId="{E4C458D9-12D6-DA48-8C8B-02F63E7021EC}" srcOrd="1" destOrd="0" presId="urn:microsoft.com/office/officeart/2005/8/layout/list1"/>
    <dgm:cxn modelId="{B20381EC-26F9-C544-ABA7-74905E533C30}" type="presParOf" srcId="{5AF6CCEF-F723-1942-81FE-EFD41C43BC31}" destId="{B6630868-7AC8-9443-8A1E-530D813B1F29}" srcOrd="13" destOrd="0" presId="urn:microsoft.com/office/officeart/2005/8/layout/list1"/>
    <dgm:cxn modelId="{1CC4808E-1ADC-ED40-861A-A62764966CD2}" type="presParOf" srcId="{5AF6CCEF-F723-1942-81FE-EFD41C43BC31}" destId="{810540CB-B038-8F4A-B318-FE062C923D38}" srcOrd="14" destOrd="0" presId="urn:microsoft.com/office/officeart/2005/8/layout/list1"/>
    <dgm:cxn modelId="{D555F474-BD27-AA42-870C-87DB1C787378}" type="presParOf" srcId="{5AF6CCEF-F723-1942-81FE-EFD41C43BC31}" destId="{F456BB1A-E66E-9745-9C96-4C8D32051F51}" srcOrd="15" destOrd="0" presId="urn:microsoft.com/office/officeart/2005/8/layout/list1"/>
    <dgm:cxn modelId="{76412BE3-A59F-AA4B-AF2B-25A9EABF352B}" type="presParOf" srcId="{5AF6CCEF-F723-1942-81FE-EFD41C43BC31}" destId="{0646B0E0-4834-0F46-B2A1-D1CB5342DE29}" srcOrd="16" destOrd="0" presId="urn:microsoft.com/office/officeart/2005/8/layout/list1"/>
    <dgm:cxn modelId="{5D631D5D-CA02-5D40-8741-F5926C58446A}" type="presParOf" srcId="{0646B0E0-4834-0F46-B2A1-D1CB5342DE29}" destId="{4FB17D84-84C5-9547-A84C-370AAFF9054E}" srcOrd="0" destOrd="0" presId="urn:microsoft.com/office/officeart/2005/8/layout/list1"/>
    <dgm:cxn modelId="{AC132505-6D63-CF41-A4FD-3458D3F8EB21}" type="presParOf" srcId="{0646B0E0-4834-0F46-B2A1-D1CB5342DE29}" destId="{52D2A806-36E2-8046-819A-FBE57A07F044}" srcOrd="1" destOrd="0" presId="urn:microsoft.com/office/officeart/2005/8/layout/list1"/>
    <dgm:cxn modelId="{BB38F103-58BB-1049-B8A3-A30A88BA92CE}" type="presParOf" srcId="{5AF6CCEF-F723-1942-81FE-EFD41C43BC31}" destId="{D0BFDB2A-750E-9643-80DB-F06114C38CEF}" srcOrd="17" destOrd="0" presId="urn:microsoft.com/office/officeart/2005/8/layout/list1"/>
    <dgm:cxn modelId="{6BBF0DD5-C9C9-B543-B5B0-C254045A02DF}" type="presParOf" srcId="{5AF6CCEF-F723-1942-81FE-EFD41C43BC31}" destId="{0D4F7696-10F7-744C-AD46-B03BFB30EA31}" srcOrd="18" destOrd="0" presId="urn:microsoft.com/office/officeart/2005/8/layout/list1"/>
    <dgm:cxn modelId="{F20ED305-96FF-6442-980C-97BE108E2B09}" type="presParOf" srcId="{5AF6CCEF-F723-1942-81FE-EFD41C43BC31}" destId="{5A9EB281-836B-A846-B7CA-8C7969C828B2}" srcOrd="19" destOrd="0" presId="urn:microsoft.com/office/officeart/2005/8/layout/list1"/>
    <dgm:cxn modelId="{6F295E07-44A6-1045-9686-599EE17BD898}" type="presParOf" srcId="{5AF6CCEF-F723-1942-81FE-EFD41C43BC31}" destId="{79CD8C05-1BBB-E445-B1E6-FA2E3A11B00C}" srcOrd="20" destOrd="0" presId="urn:microsoft.com/office/officeart/2005/8/layout/list1"/>
    <dgm:cxn modelId="{5A520B1A-28D7-9642-AB96-48FC76FD69EB}" type="presParOf" srcId="{79CD8C05-1BBB-E445-B1E6-FA2E3A11B00C}" destId="{D20C59CE-8CE5-1D4A-BE09-AC53EB416166}" srcOrd="0" destOrd="0" presId="urn:microsoft.com/office/officeart/2005/8/layout/list1"/>
    <dgm:cxn modelId="{821917BC-A6B6-9649-BD7F-EC61627C4343}" type="presParOf" srcId="{79CD8C05-1BBB-E445-B1E6-FA2E3A11B00C}" destId="{07EE000B-7949-BB4E-BF61-025099710160}" srcOrd="1" destOrd="0" presId="urn:microsoft.com/office/officeart/2005/8/layout/list1"/>
    <dgm:cxn modelId="{07EC0402-9C5F-E449-985C-66C28A28D2A0}" type="presParOf" srcId="{5AF6CCEF-F723-1942-81FE-EFD41C43BC31}" destId="{192C8790-08DC-2148-AA2C-875902873F88}" srcOrd="21" destOrd="0" presId="urn:microsoft.com/office/officeart/2005/8/layout/list1"/>
    <dgm:cxn modelId="{20C6F957-7221-9C4D-9CC8-16583D6DFD96}" type="presParOf" srcId="{5AF6CCEF-F723-1942-81FE-EFD41C43BC31}" destId="{C413CF26-8E16-484D-BF2F-BDAAA4E0012B}" srcOrd="22" destOrd="0" presId="urn:microsoft.com/office/officeart/2005/8/layout/list1"/>
    <dgm:cxn modelId="{EAB0EEBF-5EA4-164C-9E41-D8ED2BEA7F77}" type="presParOf" srcId="{5AF6CCEF-F723-1942-81FE-EFD41C43BC31}" destId="{8E26588D-7AEF-B14A-9EF4-1AC24A49E5FE}" srcOrd="23" destOrd="0" presId="urn:microsoft.com/office/officeart/2005/8/layout/list1"/>
    <dgm:cxn modelId="{399FF3D5-436B-A147-AD49-64CF20F796FF}" type="presParOf" srcId="{5AF6CCEF-F723-1942-81FE-EFD41C43BC31}" destId="{5E38F4F9-A973-0649-A193-51779D1F5E6F}" srcOrd="24" destOrd="0" presId="urn:microsoft.com/office/officeart/2005/8/layout/list1"/>
    <dgm:cxn modelId="{7A65E11A-02E5-AD48-9C91-8617CD9DC624}" type="presParOf" srcId="{5E38F4F9-A973-0649-A193-51779D1F5E6F}" destId="{79C8EF3C-7696-EB46-BE7B-67D5A20571F1}" srcOrd="0" destOrd="0" presId="urn:microsoft.com/office/officeart/2005/8/layout/list1"/>
    <dgm:cxn modelId="{30F3990A-3844-B147-A38F-CF2FA1B1B6B3}" type="presParOf" srcId="{5E38F4F9-A973-0649-A193-51779D1F5E6F}" destId="{426A340B-780F-A049-91E7-23FA900A9C0A}" srcOrd="1" destOrd="0" presId="urn:microsoft.com/office/officeart/2005/8/layout/list1"/>
    <dgm:cxn modelId="{C125816A-5D7B-284C-8D05-70A5B5F9D41C}" type="presParOf" srcId="{5AF6CCEF-F723-1942-81FE-EFD41C43BC31}" destId="{0FB0DAC4-7EE7-8D47-8991-01889303A81D}" srcOrd="25" destOrd="0" presId="urn:microsoft.com/office/officeart/2005/8/layout/list1"/>
    <dgm:cxn modelId="{57098517-454B-7444-8B77-AD7CD9422F80}" type="presParOf" srcId="{5AF6CCEF-F723-1942-81FE-EFD41C43BC31}" destId="{4AD8CF53-080C-E046-B2FB-28457AEFEF42}" srcOrd="26" destOrd="0" presId="urn:microsoft.com/office/officeart/2005/8/layout/list1"/>
    <dgm:cxn modelId="{FCCCC743-F95C-0E42-9447-E278889536EC}" type="presParOf" srcId="{5AF6CCEF-F723-1942-81FE-EFD41C43BC31}" destId="{BD963E38-3929-5C4A-82B1-2710C79839C5}" srcOrd="27" destOrd="0" presId="urn:microsoft.com/office/officeart/2005/8/layout/list1"/>
    <dgm:cxn modelId="{2B2D3197-7839-254A-839C-E61C9B528BA5}" type="presParOf" srcId="{5AF6CCEF-F723-1942-81FE-EFD41C43BC31}" destId="{5D79FC81-6732-164B-8551-D5416A5EA665}" srcOrd="28" destOrd="0" presId="urn:microsoft.com/office/officeart/2005/8/layout/list1"/>
    <dgm:cxn modelId="{5BFDFE5F-07C0-4A4F-B804-37728886178B}" type="presParOf" srcId="{5D79FC81-6732-164B-8551-D5416A5EA665}" destId="{B13E853A-1255-FB40-A7CF-BC2B0F2E51FE}" srcOrd="0" destOrd="0" presId="urn:microsoft.com/office/officeart/2005/8/layout/list1"/>
    <dgm:cxn modelId="{0AC4E36C-2E41-9246-9296-E17C1355D9BB}" type="presParOf" srcId="{5D79FC81-6732-164B-8551-D5416A5EA665}" destId="{D731BEF1-8191-8A46-8A3B-C1B957995B7E}" srcOrd="1" destOrd="0" presId="urn:microsoft.com/office/officeart/2005/8/layout/list1"/>
    <dgm:cxn modelId="{037C4FF4-BF54-F74D-9589-01E53D0D6302}" type="presParOf" srcId="{5AF6CCEF-F723-1942-81FE-EFD41C43BC31}" destId="{3FDDE4D6-2C2C-DA42-AAE9-11ABDC04AAB7}" srcOrd="29" destOrd="0" presId="urn:microsoft.com/office/officeart/2005/8/layout/list1"/>
    <dgm:cxn modelId="{D5334A47-7A9C-1041-AE21-4BCD104A601C}" type="presParOf" srcId="{5AF6CCEF-F723-1942-81FE-EFD41C43BC31}" destId="{2CFE64E9-9AFA-B34E-BBC4-A667FF01F66E}" srcOrd="3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B26F8B-35B6-EA46-B0B6-0EB123A9DF97}"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tr-TR"/>
        </a:p>
      </dgm:t>
    </dgm:pt>
    <dgm:pt modelId="{1BE9D7FE-84D7-0342-AC97-FF51795B066B}">
      <dgm:prSet/>
      <dgm:spPr/>
      <dgm:t>
        <a:bodyPr/>
        <a:lstStyle/>
        <a:p>
          <a:r>
            <a:rPr lang="tr-TR" dirty="0"/>
            <a:t>İnsanlar çok farklı zekâ türlerine sahiptir.</a:t>
          </a:r>
        </a:p>
      </dgm:t>
    </dgm:pt>
    <dgm:pt modelId="{9E698081-B14D-9640-956F-3398AB903965}" type="parTrans" cxnId="{6F8B3373-7C83-3E43-8FAA-DD22A80F75BC}">
      <dgm:prSet/>
      <dgm:spPr/>
      <dgm:t>
        <a:bodyPr/>
        <a:lstStyle/>
        <a:p>
          <a:endParaRPr lang="tr-TR"/>
        </a:p>
      </dgm:t>
    </dgm:pt>
    <dgm:pt modelId="{569D9B40-7D36-1944-836C-D88319A4166B}" type="sibTrans" cxnId="{6F8B3373-7C83-3E43-8FAA-DD22A80F75BC}">
      <dgm:prSet/>
      <dgm:spPr/>
      <dgm:t>
        <a:bodyPr/>
        <a:lstStyle/>
        <a:p>
          <a:endParaRPr lang="tr-TR"/>
        </a:p>
      </dgm:t>
    </dgm:pt>
    <dgm:pt modelId="{47A5AD16-85D4-614B-92D9-E1A72431E83C}">
      <dgm:prSet/>
      <dgm:spPr/>
      <dgm:t>
        <a:bodyPr/>
        <a:lstStyle/>
        <a:p>
          <a:r>
            <a:rPr lang="tr-TR"/>
            <a:t>Zekâ; bireyleri sınıflandırmak amacıyla değil, onları tanımak amacıyla belirlenir.</a:t>
          </a:r>
        </a:p>
      </dgm:t>
    </dgm:pt>
    <dgm:pt modelId="{FE7DAC79-1812-664A-B318-0E5031734E89}" type="parTrans" cxnId="{C64694F7-26AD-8F4D-AC44-5EC4AF27EA11}">
      <dgm:prSet/>
      <dgm:spPr/>
      <dgm:t>
        <a:bodyPr/>
        <a:lstStyle/>
        <a:p>
          <a:endParaRPr lang="tr-TR"/>
        </a:p>
      </dgm:t>
    </dgm:pt>
    <dgm:pt modelId="{6CB5F5B3-17D3-5C46-8662-00009CAE69BF}" type="sibTrans" cxnId="{C64694F7-26AD-8F4D-AC44-5EC4AF27EA11}">
      <dgm:prSet/>
      <dgm:spPr/>
      <dgm:t>
        <a:bodyPr/>
        <a:lstStyle/>
        <a:p>
          <a:endParaRPr lang="tr-TR"/>
        </a:p>
      </dgm:t>
    </dgm:pt>
    <dgm:pt modelId="{299A5BF7-0947-144A-9DC1-619E775266C5}">
      <dgm:prSet/>
      <dgm:spPr/>
      <dgm:t>
        <a:bodyPr/>
        <a:lstStyle/>
        <a:p>
          <a:r>
            <a:rPr lang="tr-TR"/>
            <a:t>Her insan aktif olarak kullandığı zekâları ile özel bir karışıma sahiptir. Her insanın kendine özgü bir zekâ profili vardır.</a:t>
          </a:r>
        </a:p>
      </dgm:t>
    </dgm:pt>
    <dgm:pt modelId="{CEF8B7B4-E5E2-3E46-B3FB-D71F7DFBBA16}" type="parTrans" cxnId="{2883D800-A239-8442-A3FE-15AA2671B1E0}">
      <dgm:prSet/>
      <dgm:spPr/>
      <dgm:t>
        <a:bodyPr/>
        <a:lstStyle/>
        <a:p>
          <a:endParaRPr lang="tr-TR"/>
        </a:p>
      </dgm:t>
    </dgm:pt>
    <dgm:pt modelId="{22CC46E3-D137-DB4C-9795-FA567677D265}" type="sibTrans" cxnId="{2883D800-A239-8442-A3FE-15AA2671B1E0}">
      <dgm:prSet/>
      <dgm:spPr/>
      <dgm:t>
        <a:bodyPr/>
        <a:lstStyle/>
        <a:p>
          <a:endParaRPr lang="tr-TR"/>
        </a:p>
      </dgm:t>
    </dgm:pt>
    <dgm:pt modelId="{ADD5EDB8-79B5-9348-B1C6-58CFD43DBA0F}">
      <dgm:prSet/>
      <dgm:spPr/>
      <dgm:t>
        <a:bodyPr/>
        <a:lstStyle/>
        <a:p>
          <a:r>
            <a:rPr lang="tr-TR"/>
            <a:t>Zekâların her biri insanda farklı bir gelişim sürecine sahiptir.</a:t>
          </a:r>
        </a:p>
      </dgm:t>
    </dgm:pt>
    <dgm:pt modelId="{A2EE6A3C-20B3-B440-A110-4F419F7F78E9}" type="parTrans" cxnId="{76C0FEE0-C64D-3244-9824-0746CB5BEFDD}">
      <dgm:prSet/>
      <dgm:spPr/>
      <dgm:t>
        <a:bodyPr/>
        <a:lstStyle/>
        <a:p>
          <a:endParaRPr lang="tr-TR"/>
        </a:p>
      </dgm:t>
    </dgm:pt>
    <dgm:pt modelId="{146C57BC-283C-1648-9A04-7AE33FD12F1A}" type="sibTrans" cxnId="{76C0FEE0-C64D-3244-9824-0746CB5BEFDD}">
      <dgm:prSet/>
      <dgm:spPr/>
      <dgm:t>
        <a:bodyPr/>
        <a:lstStyle/>
        <a:p>
          <a:endParaRPr lang="tr-TR"/>
        </a:p>
      </dgm:t>
    </dgm:pt>
    <dgm:pt modelId="{A74448F4-8A01-E748-BE2B-AD9802B36FC8}">
      <dgm:prSet/>
      <dgm:spPr/>
      <dgm:t>
        <a:bodyPr/>
        <a:lstStyle/>
        <a:p>
          <a:r>
            <a:rPr lang="tr-TR"/>
            <a:t>Bütün zekâlar dinamiktir.</a:t>
          </a:r>
        </a:p>
      </dgm:t>
    </dgm:pt>
    <dgm:pt modelId="{9FD00359-C362-A44A-9E80-B439C2694706}" type="parTrans" cxnId="{06A549FA-D8C2-F84E-AB2F-E82211BD7A2C}">
      <dgm:prSet/>
      <dgm:spPr/>
      <dgm:t>
        <a:bodyPr/>
        <a:lstStyle/>
        <a:p>
          <a:endParaRPr lang="tr-TR"/>
        </a:p>
      </dgm:t>
    </dgm:pt>
    <dgm:pt modelId="{AD859677-106E-D945-A6C8-42A305F629CD}" type="sibTrans" cxnId="{06A549FA-D8C2-F84E-AB2F-E82211BD7A2C}">
      <dgm:prSet/>
      <dgm:spPr/>
      <dgm:t>
        <a:bodyPr/>
        <a:lstStyle/>
        <a:p>
          <a:endParaRPr lang="tr-TR"/>
        </a:p>
      </dgm:t>
    </dgm:pt>
    <dgm:pt modelId="{F7D27591-07B8-B940-84DA-B0E658E05EFA}">
      <dgm:prSet/>
      <dgm:spPr/>
      <dgm:t>
        <a:bodyPr/>
        <a:lstStyle/>
        <a:p>
          <a:r>
            <a:rPr lang="tr-TR"/>
            <a:t>İnsandaki zekâlar tanımlanabilir ve geliştirilebilir.</a:t>
          </a:r>
        </a:p>
      </dgm:t>
    </dgm:pt>
    <dgm:pt modelId="{D78F7157-2586-0749-AAA6-85221308869F}" type="parTrans" cxnId="{303C730A-AE8F-834B-A053-3454D2869750}">
      <dgm:prSet/>
      <dgm:spPr/>
      <dgm:t>
        <a:bodyPr/>
        <a:lstStyle/>
        <a:p>
          <a:endParaRPr lang="tr-TR"/>
        </a:p>
      </dgm:t>
    </dgm:pt>
    <dgm:pt modelId="{89BE0D4A-D169-0B46-A59B-F4A7E12235B3}" type="sibTrans" cxnId="{303C730A-AE8F-834B-A053-3454D2869750}">
      <dgm:prSet/>
      <dgm:spPr/>
      <dgm:t>
        <a:bodyPr/>
        <a:lstStyle/>
        <a:p>
          <a:endParaRPr lang="tr-TR"/>
        </a:p>
      </dgm:t>
    </dgm:pt>
    <dgm:pt modelId="{2A02EB12-8911-0A42-B64F-0A0143D8D8A5}">
      <dgm:prSet/>
      <dgm:spPr/>
      <dgm:t>
        <a:bodyPr/>
        <a:lstStyle/>
        <a:p>
          <a:r>
            <a:rPr lang="tr-TR" dirty="0"/>
            <a:t>Her insan kendi zekâsını geliştirmek ve tanımak fırsatına sahiptir.</a:t>
          </a:r>
        </a:p>
      </dgm:t>
    </dgm:pt>
    <dgm:pt modelId="{2EF7B3E3-3AB0-2A4E-810C-B66591E9FE27}" type="parTrans" cxnId="{E9E36B32-72B4-0249-B900-9BAA593ED927}">
      <dgm:prSet/>
      <dgm:spPr/>
      <dgm:t>
        <a:bodyPr/>
        <a:lstStyle/>
        <a:p>
          <a:endParaRPr lang="tr-TR"/>
        </a:p>
      </dgm:t>
    </dgm:pt>
    <dgm:pt modelId="{81564A9C-A132-BA4F-B476-2B0E3B5BCB87}" type="sibTrans" cxnId="{E9E36B32-72B4-0249-B900-9BAA593ED927}">
      <dgm:prSet/>
      <dgm:spPr/>
      <dgm:t>
        <a:bodyPr/>
        <a:lstStyle/>
        <a:p>
          <a:endParaRPr lang="tr-TR"/>
        </a:p>
      </dgm:t>
    </dgm:pt>
    <dgm:pt modelId="{EA5D1DB2-C595-0E4A-8163-624B6D4C3364}">
      <dgm:prSet/>
      <dgm:spPr/>
      <dgm:t>
        <a:bodyPr/>
        <a:lstStyle/>
        <a:p>
          <a:r>
            <a:rPr lang="tr-TR"/>
            <a:t>Her bir zekânın gelişimi kendi içinde değerlendirilmelidir.</a:t>
          </a:r>
        </a:p>
      </dgm:t>
    </dgm:pt>
    <dgm:pt modelId="{938B35E9-B0DC-3E48-A424-26C41671E83D}" type="parTrans" cxnId="{F0856618-D4B3-2344-91F5-FAC0B6B6A463}">
      <dgm:prSet/>
      <dgm:spPr/>
      <dgm:t>
        <a:bodyPr/>
        <a:lstStyle/>
        <a:p>
          <a:endParaRPr lang="tr-TR"/>
        </a:p>
      </dgm:t>
    </dgm:pt>
    <dgm:pt modelId="{8CC8B96C-8193-144E-9C16-8A6950AA8FE3}" type="sibTrans" cxnId="{F0856618-D4B3-2344-91F5-FAC0B6B6A463}">
      <dgm:prSet/>
      <dgm:spPr/>
      <dgm:t>
        <a:bodyPr/>
        <a:lstStyle/>
        <a:p>
          <a:endParaRPr lang="tr-TR"/>
        </a:p>
      </dgm:t>
    </dgm:pt>
    <dgm:pt modelId="{75260B16-6FB5-0A45-83E7-D3DD39217622}">
      <dgm:prSet/>
      <dgm:spPr/>
      <dgm:t>
        <a:bodyPr/>
        <a:lstStyle/>
        <a:p>
          <a:r>
            <a:rPr lang="tr-TR"/>
            <a:t>Her bir zekâ hafıza, dikkat, algı ve problem çözme açısından faklı bir sisteme sahiptir.</a:t>
          </a:r>
        </a:p>
      </dgm:t>
    </dgm:pt>
    <dgm:pt modelId="{D274420B-F229-EF49-95BC-AC6CDABDA5FB}" type="parTrans" cxnId="{7E7C3101-8D69-3D46-AD8A-49CB0E91BA3F}">
      <dgm:prSet/>
      <dgm:spPr/>
      <dgm:t>
        <a:bodyPr/>
        <a:lstStyle/>
        <a:p>
          <a:endParaRPr lang="tr-TR"/>
        </a:p>
      </dgm:t>
    </dgm:pt>
    <dgm:pt modelId="{FD64FB30-D683-FE4C-8CE1-A82328566032}" type="sibTrans" cxnId="{7E7C3101-8D69-3D46-AD8A-49CB0E91BA3F}">
      <dgm:prSet/>
      <dgm:spPr/>
      <dgm:t>
        <a:bodyPr/>
        <a:lstStyle/>
        <a:p>
          <a:endParaRPr lang="tr-TR"/>
        </a:p>
      </dgm:t>
    </dgm:pt>
    <dgm:pt modelId="{592C0DA9-19B2-5140-BB18-A794202E0DAF}">
      <dgm:prSet/>
      <dgm:spPr/>
      <dgm:t>
        <a:bodyPr/>
        <a:lstStyle/>
        <a:p>
          <a:r>
            <a:rPr lang="tr-TR"/>
            <a:t>Bir zekânın kullanımı esnasında diğer zekâlardan da faydalanılabilir.</a:t>
          </a:r>
        </a:p>
      </dgm:t>
    </dgm:pt>
    <dgm:pt modelId="{B1D0466E-5A7F-0941-A8E1-A55104EEE5BA}" type="parTrans" cxnId="{47E1B16E-66CC-5E4F-A4AF-8E082E3292AB}">
      <dgm:prSet/>
      <dgm:spPr/>
      <dgm:t>
        <a:bodyPr/>
        <a:lstStyle/>
        <a:p>
          <a:endParaRPr lang="tr-TR"/>
        </a:p>
      </dgm:t>
    </dgm:pt>
    <dgm:pt modelId="{1CEF843D-418E-A842-BF37-E8E28B7582AC}" type="sibTrans" cxnId="{47E1B16E-66CC-5E4F-A4AF-8E082E3292AB}">
      <dgm:prSet/>
      <dgm:spPr/>
      <dgm:t>
        <a:bodyPr/>
        <a:lstStyle/>
        <a:p>
          <a:endParaRPr lang="tr-TR"/>
        </a:p>
      </dgm:t>
    </dgm:pt>
    <dgm:pt modelId="{D5577A06-129B-7640-B688-9D14719583C6}">
      <dgm:prSet/>
      <dgm:spPr/>
      <dgm:t>
        <a:bodyPr/>
        <a:lstStyle/>
        <a:p>
          <a:r>
            <a:rPr lang="tr-TR"/>
            <a:t>Kişisel altyapı, kültür, kalıtım, inançlar zekâların gelişimi üzerinde etkiye sahiptir.</a:t>
          </a:r>
        </a:p>
      </dgm:t>
    </dgm:pt>
    <dgm:pt modelId="{1244CA69-1581-784D-B9B3-B74DB0939A47}" type="parTrans" cxnId="{DFD8BD26-9918-D745-83E8-EDB77D7592F6}">
      <dgm:prSet/>
      <dgm:spPr/>
      <dgm:t>
        <a:bodyPr/>
        <a:lstStyle/>
        <a:p>
          <a:endParaRPr lang="tr-TR"/>
        </a:p>
      </dgm:t>
    </dgm:pt>
    <dgm:pt modelId="{987B5CBB-DB67-9649-A894-90AD7A7183EB}" type="sibTrans" cxnId="{DFD8BD26-9918-D745-83E8-EDB77D7592F6}">
      <dgm:prSet/>
      <dgm:spPr/>
      <dgm:t>
        <a:bodyPr/>
        <a:lstStyle/>
        <a:p>
          <a:endParaRPr lang="tr-TR"/>
        </a:p>
      </dgm:t>
    </dgm:pt>
    <dgm:pt modelId="{ED77592C-30F5-8C4E-9E37-4F6385311BEA}">
      <dgm:prSet/>
      <dgm:spPr/>
      <dgm:t>
        <a:bodyPr/>
        <a:lstStyle/>
        <a:p>
          <a:r>
            <a:rPr lang="tr-TR"/>
            <a:t>Bütün zekâlar, insanın kendini gerçekleştirmesi yolunda farklı ve özel kaynaklardır.</a:t>
          </a:r>
        </a:p>
      </dgm:t>
    </dgm:pt>
    <dgm:pt modelId="{C10B0320-F1B2-1A40-9104-CB036E2B6B35}" type="parTrans" cxnId="{C2C070E0-9EC2-D84F-AAC0-E68FBCA97DA3}">
      <dgm:prSet/>
      <dgm:spPr/>
      <dgm:t>
        <a:bodyPr/>
        <a:lstStyle/>
        <a:p>
          <a:endParaRPr lang="tr-TR"/>
        </a:p>
      </dgm:t>
    </dgm:pt>
    <dgm:pt modelId="{2B39062E-9152-3E4B-99C6-5965F5B65846}" type="sibTrans" cxnId="{C2C070E0-9EC2-D84F-AAC0-E68FBCA97DA3}">
      <dgm:prSet/>
      <dgm:spPr/>
      <dgm:t>
        <a:bodyPr/>
        <a:lstStyle/>
        <a:p>
          <a:endParaRPr lang="tr-TR"/>
        </a:p>
      </dgm:t>
    </dgm:pt>
    <dgm:pt modelId="{64C5264E-DB46-7949-BC4D-5F1EBDDD1AEA}">
      <dgm:prSet/>
      <dgm:spPr/>
      <dgm:t>
        <a:bodyPr/>
        <a:lstStyle/>
        <a:p>
          <a:r>
            <a:rPr lang="tr-TR"/>
            <a:t>İnsan gelişimini değerlendiren tüm bilimsel teoriler çoklu zekâ teorisini desteklemektedir.</a:t>
          </a:r>
        </a:p>
      </dgm:t>
    </dgm:pt>
    <dgm:pt modelId="{74205F87-4075-A347-BEDD-9B44F376FE2C}" type="parTrans" cxnId="{4CF35063-D28B-6746-84E5-6A157C24F8AA}">
      <dgm:prSet/>
      <dgm:spPr/>
      <dgm:t>
        <a:bodyPr/>
        <a:lstStyle/>
        <a:p>
          <a:endParaRPr lang="tr-TR"/>
        </a:p>
      </dgm:t>
    </dgm:pt>
    <dgm:pt modelId="{4CA9DC9B-4512-C740-B6F0-D7AEC32255A8}" type="sibTrans" cxnId="{4CF35063-D28B-6746-84E5-6A157C24F8AA}">
      <dgm:prSet/>
      <dgm:spPr/>
      <dgm:t>
        <a:bodyPr/>
        <a:lstStyle/>
        <a:p>
          <a:endParaRPr lang="tr-TR"/>
        </a:p>
      </dgm:t>
    </dgm:pt>
    <dgm:pt modelId="{480762D5-43E5-E347-928B-299D09B9ADFE}">
      <dgm:prSet/>
      <dgm:spPr/>
      <dgm:t>
        <a:bodyPr/>
        <a:lstStyle/>
        <a:p>
          <a:r>
            <a:rPr lang="tr-TR"/>
            <a:t>Şu anda bilinen zekâ türlerinden daha farklı zekâlar da olabilir.  </a:t>
          </a:r>
        </a:p>
      </dgm:t>
    </dgm:pt>
    <dgm:pt modelId="{CE7E2291-8F32-0748-963B-BC9B25794307}" type="parTrans" cxnId="{34AC4F64-8DF4-A04F-89AE-7BF6CC73CF5D}">
      <dgm:prSet/>
      <dgm:spPr/>
      <dgm:t>
        <a:bodyPr/>
        <a:lstStyle/>
        <a:p>
          <a:endParaRPr lang="tr-TR"/>
        </a:p>
      </dgm:t>
    </dgm:pt>
    <dgm:pt modelId="{030EDE28-00F1-4F44-BB97-2A8EF6A54E85}" type="sibTrans" cxnId="{34AC4F64-8DF4-A04F-89AE-7BF6CC73CF5D}">
      <dgm:prSet/>
      <dgm:spPr/>
      <dgm:t>
        <a:bodyPr/>
        <a:lstStyle/>
        <a:p>
          <a:endParaRPr lang="tr-TR"/>
        </a:p>
      </dgm:t>
    </dgm:pt>
    <dgm:pt modelId="{0DF6430F-442F-4447-B109-048224E29EED}" type="pres">
      <dgm:prSet presAssocID="{37B26F8B-35B6-EA46-B0B6-0EB123A9DF97}" presName="vert0" presStyleCnt="0">
        <dgm:presLayoutVars>
          <dgm:dir/>
          <dgm:animOne val="branch"/>
          <dgm:animLvl val="lvl"/>
        </dgm:presLayoutVars>
      </dgm:prSet>
      <dgm:spPr/>
    </dgm:pt>
    <dgm:pt modelId="{7E32A688-4388-8A4A-8761-170EA377F3D1}" type="pres">
      <dgm:prSet presAssocID="{1BE9D7FE-84D7-0342-AC97-FF51795B066B}" presName="thickLine" presStyleLbl="alignNode1" presStyleIdx="0" presStyleCnt="14"/>
      <dgm:spPr/>
    </dgm:pt>
    <dgm:pt modelId="{C895DEF0-E72E-1949-A8A4-21EA469CB556}" type="pres">
      <dgm:prSet presAssocID="{1BE9D7FE-84D7-0342-AC97-FF51795B066B}" presName="horz1" presStyleCnt="0"/>
      <dgm:spPr/>
    </dgm:pt>
    <dgm:pt modelId="{7A75F551-C7FB-FF46-8A66-1B9546F0BE20}" type="pres">
      <dgm:prSet presAssocID="{1BE9D7FE-84D7-0342-AC97-FF51795B066B}" presName="tx1" presStyleLbl="revTx" presStyleIdx="0" presStyleCnt="14"/>
      <dgm:spPr/>
    </dgm:pt>
    <dgm:pt modelId="{56E6DEB2-CA09-C94E-98B5-E92F17BFB4FD}" type="pres">
      <dgm:prSet presAssocID="{1BE9D7FE-84D7-0342-AC97-FF51795B066B}" presName="vert1" presStyleCnt="0"/>
      <dgm:spPr/>
    </dgm:pt>
    <dgm:pt modelId="{15C1C950-AC43-E44F-9DF6-B7F732F14FEC}" type="pres">
      <dgm:prSet presAssocID="{47A5AD16-85D4-614B-92D9-E1A72431E83C}" presName="thickLine" presStyleLbl="alignNode1" presStyleIdx="1" presStyleCnt="14"/>
      <dgm:spPr/>
    </dgm:pt>
    <dgm:pt modelId="{C0E96575-1CF2-C94C-8AE8-C07BD0ECE4D5}" type="pres">
      <dgm:prSet presAssocID="{47A5AD16-85D4-614B-92D9-E1A72431E83C}" presName="horz1" presStyleCnt="0"/>
      <dgm:spPr/>
    </dgm:pt>
    <dgm:pt modelId="{91D5FE1B-2394-B149-BD0B-6511093B4E5D}" type="pres">
      <dgm:prSet presAssocID="{47A5AD16-85D4-614B-92D9-E1A72431E83C}" presName="tx1" presStyleLbl="revTx" presStyleIdx="1" presStyleCnt="14"/>
      <dgm:spPr/>
    </dgm:pt>
    <dgm:pt modelId="{F39AE7E9-5B4C-7844-A9CB-26DA592A9C2D}" type="pres">
      <dgm:prSet presAssocID="{47A5AD16-85D4-614B-92D9-E1A72431E83C}" presName="vert1" presStyleCnt="0"/>
      <dgm:spPr/>
    </dgm:pt>
    <dgm:pt modelId="{61D1160B-CA76-F44D-8FE1-462857C2A684}" type="pres">
      <dgm:prSet presAssocID="{299A5BF7-0947-144A-9DC1-619E775266C5}" presName="thickLine" presStyleLbl="alignNode1" presStyleIdx="2" presStyleCnt="14"/>
      <dgm:spPr/>
    </dgm:pt>
    <dgm:pt modelId="{3105E82F-9D4A-0746-A4C3-3497C7EBF7A3}" type="pres">
      <dgm:prSet presAssocID="{299A5BF7-0947-144A-9DC1-619E775266C5}" presName="horz1" presStyleCnt="0"/>
      <dgm:spPr/>
    </dgm:pt>
    <dgm:pt modelId="{FE36102B-89D1-974F-9831-C494138E5946}" type="pres">
      <dgm:prSet presAssocID="{299A5BF7-0947-144A-9DC1-619E775266C5}" presName="tx1" presStyleLbl="revTx" presStyleIdx="2" presStyleCnt="14"/>
      <dgm:spPr/>
    </dgm:pt>
    <dgm:pt modelId="{3939FF33-3D0B-3241-A9AC-44610C23C7B6}" type="pres">
      <dgm:prSet presAssocID="{299A5BF7-0947-144A-9DC1-619E775266C5}" presName="vert1" presStyleCnt="0"/>
      <dgm:spPr/>
    </dgm:pt>
    <dgm:pt modelId="{0DFAA6F0-5308-9241-A1F8-D0359D32DEE5}" type="pres">
      <dgm:prSet presAssocID="{ADD5EDB8-79B5-9348-B1C6-58CFD43DBA0F}" presName="thickLine" presStyleLbl="alignNode1" presStyleIdx="3" presStyleCnt="14"/>
      <dgm:spPr/>
    </dgm:pt>
    <dgm:pt modelId="{A98D4E84-0486-AC41-866D-35FC291A2CD7}" type="pres">
      <dgm:prSet presAssocID="{ADD5EDB8-79B5-9348-B1C6-58CFD43DBA0F}" presName="horz1" presStyleCnt="0"/>
      <dgm:spPr/>
    </dgm:pt>
    <dgm:pt modelId="{925077E4-AEF7-CD46-A1B5-736DBE7661FF}" type="pres">
      <dgm:prSet presAssocID="{ADD5EDB8-79B5-9348-B1C6-58CFD43DBA0F}" presName="tx1" presStyleLbl="revTx" presStyleIdx="3" presStyleCnt="14"/>
      <dgm:spPr/>
    </dgm:pt>
    <dgm:pt modelId="{5DA3C9FA-38F1-F445-82E4-3FAF5A23BCBE}" type="pres">
      <dgm:prSet presAssocID="{ADD5EDB8-79B5-9348-B1C6-58CFD43DBA0F}" presName="vert1" presStyleCnt="0"/>
      <dgm:spPr/>
    </dgm:pt>
    <dgm:pt modelId="{5173A4F4-91F8-1A4A-A25F-22A701E91B61}" type="pres">
      <dgm:prSet presAssocID="{A74448F4-8A01-E748-BE2B-AD9802B36FC8}" presName="thickLine" presStyleLbl="alignNode1" presStyleIdx="4" presStyleCnt="14"/>
      <dgm:spPr/>
    </dgm:pt>
    <dgm:pt modelId="{C0E34D69-0907-A648-AA3A-343230221B00}" type="pres">
      <dgm:prSet presAssocID="{A74448F4-8A01-E748-BE2B-AD9802B36FC8}" presName="horz1" presStyleCnt="0"/>
      <dgm:spPr/>
    </dgm:pt>
    <dgm:pt modelId="{9CEB12F6-720F-0A47-B6C9-0D5C6BC498C2}" type="pres">
      <dgm:prSet presAssocID="{A74448F4-8A01-E748-BE2B-AD9802B36FC8}" presName="tx1" presStyleLbl="revTx" presStyleIdx="4" presStyleCnt="14"/>
      <dgm:spPr/>
    </dgm:pt>
    <dgm:pt modelId="{4C6538BF-7866-1E4B-B850-26E3555CD77A}" type="pres">
      <dgm:prSet presAssocID="{A74448F4-8A01-E748-BE2B-AD9802B36FC8}" presName="vert1" presStyleCnt="0"/>
      <dgm:spPr/>
    </dgm:pt>
    <dgm:pt modelId="{E8F23B0B-4ED4-F14E-8137-1A06116744EF}" type="pres">
      <dgm:prSet presAssocID="{F7D27591-07B8-B940-84DA-B0E658E05EFA}" presName="thickLine" presStyleLbl="alignNode1" presStyleIdx="5" presStyleCnt="14"/>
      <dgm:spPr/>
    </dgm:pt>
    <dgm:pt modelId="{CB57175F-4E0E-1D4E-AF6E-3BD9A00AC5FA}" type="pres">
      <dgm:prSet presAssocID="{F7D27591-07B8-B940-84DA-B0E658E05EFA}" presName="horz1" presStyleCnt="0"/>
      <dgm:spPr/>
    </dgm:pt>
    <dgm:pt modelId="{1DF3FA48-BD7E-E24B-9131-38F9ECAD059D}" type="pres">
      <dgm:prSet presAssocID="{F7D27591-07B8-B940-84DA-B0E658E05EFA}" presName="tx1" presStyleLbl="revTx" presStyleIdx="5" presStyleCnt="14"/>
      <dgm:spPr/>
    </dgm:pt>
    <dgm:pt modelId="{0433F154-7BB7-5E4B-B41F-86EA7F7FDEDE}" type="pres">
      <dgm:prSet presAssocID="{F7D27591-07B8-B940-84DA-B0E658E05EFA}" presName="vert1" presStyleCnt="0"/>
      <dgm:spPr/>
    </dgm:pt>
    <dgm:pt modelId="{6D7A46D9-7D3F-174E-B66E-9549CD5EF001}" type="pres">
      <dgm:prSet presAssocID="{2A02EB12-8911-0A42-B64F-0A0143D8D8A5}" presName="thickLine" presStyleLbl="alignNode1" presStyleIdx="6" presStyleCnt="14"/>
      <dgm:spPr/>
    </dgm:pt>
    <dgm:pt modelId="{DA9B4F2C-29D6-A240-A807-99AFF201E74D}" type="pres">
      <dgm:prSet presAssocID="{2A02EB12-8911-0A42-B64F-0A0143D8D8A5}" presName="horz1" presStyleCnt="0"/>
      <dgm:spPr/>
    </dgm:pt>
    <dgm:pt modelId="{BB903021-EF00-A748-9709-27ED67EDF479}" type="pres">
      <dgm:prSet presAssocID="{2A02EB12-8911-0A42-B64F-0A0143D8D8A5}" presName="tx1" presStyleLbl="revTx" presStyleIdx="6" presStyleCnt="14"/>
      <dgm:spPr/>
    </dgm:pt>
    <dgm:pt modelId="{A498BC61-7752-4A4A-B6A5-BC0F81791889}" type="pres">
      <dgm:prSet presAssocID="{2A02EB12-8911-0A42-B64F-0A0143D8D8A5}" presName="vert1" presStyleCnt="0"/>
      <dgm:spPr/>
    </dgm:pt>
    <dgm:pt modelId="{A6B47712-CC62-DE4E-9644-E65F799D08BC}" type="pres">
      <dgm:prSet presAssocID="{EA5D1DB2-C595-0E4A-8163-624B6D4C3364}" presName="thickLine" presStyleLbl="alignNode1" presStyleIdx="7" presStyleCnt="14"/>
      <dgm:spPr/>
    </dgm:pt>
    <dgm:pt modelId="{963514A7-C346-D043-8E42-C8910105005F}" type="pres">
      <dgm:prSet presAssocID="{EA5D1DB2-C595-0E4A-8163-624B6D4C3364}" presName="horz1" presStyleCnt="0"/>
      <dgm:spPr/>
    </dgm:pt>
    <dgm:pt modelId="{B2800343-979B-654E-885A-7EC1B767BE47}" type="pres">
      <dgm:prSet presAssocID="{EA5D1DB2-C595-0E4A-8163-624B6D4C3364}" presName="tx1" presStyleLbl="revTx" presStyleIdx="7" presStyleCnt="14"/>
      <dgm:spPr/>
    </dgm:pt>
    <dgm:pt modelId="{6976239C-4F18-2D46-A56A-DAAC812ED02C}" type="pres">
      <dgm:prSet presAssocID="{EA5D1DB2-C595-0E4A-8163-624B6D4C3364}" presName="vert1" presStyleCnt="0"/>
      <dgm:spPr/>
    </dgm:pt>
    <dgm:pt modelId="{16C60654-C849-8843-9FEF-BB6A0DCDE1BC}" type="pres">
      <dgm:prSet presAssocID="{75260B16-6FB5-0A45-83E7-D3DD39217622}" presName="thickLine" presStyleLbl="alignNode1" presStyleIdx="8" presStyleCnt="14"/>
      <dgm:spPr/>
    </dgm:pt>
    <dgm:pt modelId="{14F5A7B7-A0EA-594D-A873-986AF3A494B1}" type="pres">
      <dgm:prSet presAssocID="{75260B16-6FB5-0A45-83E7-D3DD39217622}" presName="horz1" presStyleCnt="0"/>
      <dgm:spPr/>
    </dgm:pt>
    <dgm:pt modelId="{959AE992-0932-AB44-A497-F86587F1A78F}" type="pres">
      <dgm:prSet presAssocID="{75260B16-6FB5-0A45-83E7-D3DD39217622}" presName="tx1" presStyleLbl="revTx" presStyleIdx="8" presStyleCnt="14"/>
      <dgm:spPr/>
    </dgm:pt>
    <dgm:pt modelId="{4C38B878-AE6A-CE49-8FEF-293C9F28965E}" type="pres">
      <dgm:prSet presAssocID="{75260B16-6FB5-0A45-83E7-D3DD39217622}" presName="vert1" presStyleCnt="0"/>
      <dgm:spPr/>
    </dgm:pt>
    <dgm:pt modelId="{299F5CC0-4A10-A04D-818D-EA93B19A23BA}" type="pres">
      <dgm:prSet presAssocID="{592C0DA9-19B2-5140-BB18-A794202E0DAF}" presName="thickLine" presStyleLbl="alignNode1" presStyleIdx="9" presStyleCnt="14"/>
      <dgm:spPr/>
    </dgm:pt>
    <dgm:pt modelId="{A705AD14-8AFA-304D-BF23-74CF7F810E57}" type="pres">
      <dgm:prSet presAssocID="{592C0DA9-19B2-5140-BB18-A794202E0DAF}" presName="horz1" presStyleCnt="0"/>
      <dgm:spPr/>
    </dgm:pt>
    <dgm:pt modelId="{407CDCA2-3059-684F-B5D1-D29AA6296A1D}" type="pres">
      <dgm:prSet presAssocID="{592C0DA9-19B2-5140-BB18-A794202E0DAF}" presName="tx1" presStyleLbl="revTx" presStyleIdx="9" presStyleCnt="14"/>
      <dgm:spPr/>
    </dgm:pt>
    <dgm:pt modelId="{9C52BBD6-D262-E24C-9582-4DF20B172B0A}" type="pres">
      <dgm:prSet presAssocID="{592C0DA9-19B2-5140-BB18-A794202E0DAF}" presName="vert1" presStyleCnt="0"/>
      <dgm:spPr/>
    </dgm:pt>
    <dgm:pt modelId="{C8AFB898-9268-2642-91BB-B1A470357BF6}" type="pres">
      <dgm:prSet presAssocID="{D5577A06-129B-7640-B688-9D14719583C6}" presName="thickLine" presStyleLbl="alignNode1" presStyleIdx="10" presStyleCnt="14"/>
      <dgm:spPr/>
    </dgm:pt>
    <dgm:pt modelId="{0F2C8DEF-57AB-C84E-B531-B1D284731524}" type="pres">
      <dgm:prSet presAssocID="{D5577A06-129B-7640-B688-9D14719583C6}" presName="horz1" presStyleCnt="0"/>
      <dgm:spPr/>
    </dgm:pt>
    <dgm:pt modelId="{0B8FB69F-F156-A04E-B24B-B3DC1FFBCF26}" type="pres">
      <dgm:prSet presAssocID="{D5577A06-129B-7640-B688-9D14719583C6}" presName="tx1" presStyleLbl="revTx" presStyleIdx="10" presStyleCnt="14"/>
      <dgm:spPr/>
    </dgm:pt>
    <dgm:pt modelId="{FCEFC7F1-8324-874F-A68F-D40A3D10E795}" type="pres">
      <dgm:prSet presAssocID="{D5577A06-129B-7640-B688-9D14719583C6}" presName="vert1" presStyleCnt="0"/>
      <dgm:spPr/>
    </dgm:pt>
    <dgm:pt modelId="{B8932CE4-1F87-A847-BDD4-AE715ABA143A}" type="pres">
      <dgm:prSet presAssocID="{ED77592C-30F5-8C4E-9E37-4F6385311BEA}" presName="thickLine" presStyleLbl="alignNode1" presStyleIdx="11" presStyleCnt="14"/>
      <dgm:spPr/>
    </dgm:pt>
    <dgm:pt modelId="{93203BE7-0ED0-4E4E-A11A-E60ADB85AE0A}" type="pres">
      <dgm:prSet presAssocID="{ED77592C-30F5-8C4E-9E37-4F6385311BEA}" presName="horz1" presStyleCnt="0"/>
      <dgm:spPr/>
    </dgm:pt>
    <dgm:pt modelId="{5740BB4F-B387-734B-B3D2-6961336F9241}" type="pres">
      <dgm:prSet presAssocID="{ED77592C-30F5-8C4E-9E37-4F6385311BEA}" presName="tx1" presStyleLbl="revTx" presStyleIdx="11" presStyleCnt="14"/>
      <dgm:spPr/>
    </dgm:pt>
    <dgm:pt modelId="{7214956F-C30C-3B49-9BD8-9A39AAFAA185}" type="pres">
      <dgm:prSet presAssocID="{ED77592C-30F5-8C4E-9E37-4F6385311BEA}" presName="vert1" presStyleCnt="0"/>
      <dgm:spPr/>
    </dgm:pt>
    <dgm:pt modelId="{B6020916-554B-7849-B2AE-768B04E6DD2B}" type="pres">
      <dgm:prSet presAssocID="{64C5264E-DB46-7949-BC4D-5F1EBDDD1AEA}" presName="thickLine" presStyleLbl="alignNode1" presStyleIdx="12" presStyleCnt="14"/>
      <dgm:spPr/>
    </dgm:pt>
    <dgm:pt modelId="{B561591F-A8D8-7F44-BA32-5DA5A3226207}" type="pres">
      <dgm:prSet presAssocID="{64C5264E-DB46-7949-BC4D-5F1EBDDD1AEA}" presName="horz1" presStyleCnt="0"/>
      <dgm:spPr/>
    </dgm:pt>
    <dgm:pt modelId="{376B857E-BBB3-374A-95E8-E72E065436D9}" type="pres">
      <dgm:prSet presAssocID="{64C5264E-DB46-7949-BC4D-5F1EBDDD1AEA}" presName="tx1" presStyleLbl="revTx" presStyleIdx="12" presStyleCnt="14"/>
      <dgm:spPr/>
    </dgm:pt>
    <dgm:pt modelId="{99571236-02EC-E64C-B951-3ABF6D3EBEF8}" type="pres">
      <dgm:prSet presAssocID="{64C5264E-DB46-7949-BC4D-5F1EBDDD1AEA}" presName="vert1" presStyleCnt="0"/>
      <dgm:spPr/>
    </dgm:pt>
    <dgm:pt modelId="{4BF7CBE3-F984-A74A-A35B-FD4778C56E87}" type="pres">
      <dgm:prSet presAssocID="{480762D5-43E5-E347-928B-299D09B9ADFE}" presName="thickLine" presStyleLbl="alignNode1" presStyleIdx="13" presStyleCnt="14"/>
      <dgm:spPr/>
    </dgm:pt>
    <dgm:pt modelId="{A7F102BF-BD5C-1E44-B7BA-1A1A4CACD887}" type="pres">
      <dgm:prSet presAssocID="{480762D5-43E5-E347-928B-299D09B9ADFE}" presName="horz1" presStyleCnt="0"/>
      <dgm:spPr/>
    </dgm:pt>
    <dgm:pt modelId="{EA007A2E-553C-C243-8A95-76B55A5F784C}" type="pres">
      <dgm:prSet presAssocID="{480762D5-43E5-E347-928B-299D09B9ADFE}" presName="tx1" presStyleLbl="revTx" presStyleIdx="13" presStyleCnt="14"/>
      <dgm:spPr/>
    </dgm:pt>
    <dgm:pt modelId="{572597D0-39C2-554B-894B-DF9C76242B03}" type="pres">
      <dgm:prSet presAssocID="{480762D5-43E5-E347-928B-299D09B9ADFE}" presName="vert1" presStyleCnt="0"/>
      <dgm:spPr/>
    </dgm:pt>
  </dgm:ptLst>
  <dgm:cxnLst>
    <dgm:cxn modelId="{2883D800-A239-8442-A3FE-15AA2671B1E0}" srcId="{37B26F8B-35B6-EA46-B0B6-0EB123A9DF97}" destId="{299A5BF7-0947-144A-9DC1-619E775266C5}" srcOrd="2" destOrd="0" parTransId="{CEF8B7B4-E5E2-3E46-B3FB-D71F7DFBBA16}" sibTransId="{22CC46E3-D137-DB4C-9795-FA567677D265}"/>
    <dgm:cxn modelId="{7E7C3101-8D69-3D46-AD8A-49CB0E91BA3F}" srcId="{37B26F8B-35B6-EA46-B0B6-0EB123A9DF97}" destId="{75260B16-6FB5-0A45-83E7-D3DD39217622}" srcOrd="8" destOrd="0" parTransId="{D274420B-F229-EF49-95BC-AC6CDABDA5FB}" sibTransId="{FD64FB30-D683-FE4C-8CE1-A82328566032}"/>
    <dgm:cxn modelId="{303C730A-AE8F-834B-A053-3454D2869750}" srcId="{37B26F8B-35B6-EA46-B0B6-0EB123A9DF97}" destId="{F7D27591-07B8-B940-84DA-B0E658E05EFA}" srcOrd="5" destOrd="0" parTransId="{D78F7157-2586-0749-AAA6-85221308869F}" sibTransId="{89BE0D4A-D169-0B46-A59B-F4A7E12235B3}"/>
    <dgm:cxn modelId="{F28A2F14-F369-3846-88EE-1CF7330FC3A8}" type="presOf" srcId="{299A5BF7-0947-144A-9DC1-619E775266C5}" destId="{FE36102B-89D1-974F-9831-C494138E5946}" srcOrd="0" destOrd="0" presId="urn:microsoft.com/office/officeart/2008/layout/LinedList"/>
    <dgm:cxn modelId="{F0856618-D4B3-2344-91F5-FAC0B6B6A463}" srcId="{37B26F8B-35B6-EA46-B0B6-0EB123A9DF97}" destId="{EA5D1DB2-C595-0E4A-8163-624B6D4C3364}" srcOrd="7" destOrd="0" parTransId="{938B35E9-B0DC-3E48-A424-26C41671E83D}" sibTransId="{8CC8B96C-8193-144E-9C16-8A6950AA8FE3}"/>
    <dgm:cxn modelId="{DFD8BD26-9918-D745-83E8-EDB77D7592F6}" srcId="{37B26F8B-35B6-EA46-B0B6-0EB123A9DF97}" destId="{D5577A06-129B-7640-B688-9D14719583C6}" srcOrd="10" destOrd="0" parTransId="{1244CA69-1581-784D-B9B3-B74DB0939A47}" sibTransId="{987B5CBB-DB67-9649-A894-90AD7A7183EB}"/>
    <dgm:cxn modelId="{D341182D-C9A7-534E-83DD-F57A217D3326}" type="presOf" srcId="{D5577A06-129B-7640-B688-9D14719583C6}" destId="{0B8FB69F-F156-A04E-B24B-B3DC1FFBCF26}" srcOrd="0" destOrd="0" presId="urn:microsoft.com/office/officeart/2008/layout/LinedList"/>
    <dgm:cxn modelId="{E9E36B32-72B4-0249-B900-9BAA593ED927}" srcId="{37B26F8B-35B6-EA46-B0B6-0EB123A9DF97}" destId="{2A02EB12-8911-0A42-B64F-0A0143D8D8A5}" srcOrd="6" destOrd="0" parTransId="{2EF7B3E3-3AB0-2A4E-810C-B66591E9FE27}" sibTransId="{81564A9C-A132-BA4F-B476-2B0E3B5BCB87}"/>
    <dgm:cxn modelId="{9A024535-79BE-E84E-8DE2-5D3A716834DE}" type="presOf" srcId="{2A02EB12-8911-0A42-B64F-0A0143D8D8A5}" destId="{BB903021-EF00-A748-9709-27ED67EDF479}" srcOrd="0" destOrd="0" presId="urn:microsoft.com/office/officeart/2008/layout/LinedList"/>
    <dgm:cxn modelId="{444A8F4D-685C-6848-BDFA-7FF187D0569C}" type="presOf" srcId="{47A5AD16-85D4-614B-92D9-E1A72431E83C}" destId="{91D5FE1B-2394-B149-BD0B-6511093B4E5D}" srcOrd="0" destOrd="0" presId="urn:microsoft.com/office/officeart/2008/layout/LinedList"/>
    <dgm:cxn modelId="{85BA8759-E30F-F047-9A0A-40576C3A70AF}" type="presOf" srcId="{F7D27591-07B8-B940-84DA-B0E658E05EFA}" destId="{1DF3FA48-BD7E-E24B-9131-38F9ECAD059D}" srcOrd="0" destOrd="0" presId="urn:microsoft.com/office/officeart/2008/layout/LinedList"/>
    <dgm:cxn modelId="{4CF35063-D28B-6746-84E5-6A157C24F8AA}" srcId="{37B26F8B-35B6-EA46-B0B6-0EB123A9DF97}" destId="{64C5264E-DB46-7949-BC4D-5F1EBDDD1AEA}" srcOrd="12" destOrd="0" parTransId="{74205F87-4075-A347-BEDD-9B44F376FE2C}" sibTransId="{4CA9DC9B-4512-C740-B6F0-D7AEC32255A8}"/>
    <dgm:cxn modelId="{34AC4F64-8DF4-A04F-89AE-7BF6CC73CF5D}" srcId="{37B26F8B-35B6-EA46-B0B6-0EB123A9DF97}" destId="{480762D5-43E5-E347-928B-299D09B9ADFE}" srcOrd="13" destOrd="0" parTransId="{CE7E2291-8F32-0748-963B-BC9B25794307}" sibTransId="{030EDE28-00F1-4F44-BB97-2A8EF6A54E85}"/>
    <dgm:cxn modelId="{47E1B16E-66CC-5E4F-A4AF-8E082E3292AB}" srcId="{37B26F8B-35B6-EA46-B0B6-0EB123A9DF97}" destId="{592C0DA9-19B2-5140-BB18-A794202E0DAF}" srcOrd="9" destOrd="0" parTransId="{B1D0466E-5A7F-0941-A8E1-A55104EEE5BA}" sibTransId="{1CEF843D-418E-A842-BF37-E8E28B7582AC}"/>
    <dgm:cxn modelId="{6F8B3373-7C83-3E43-8FAA-DD22A80F75BC}" srcId="{37B26F8B-35B6-EA46-B0B6-0EB123A9DF97}" destId="{1BE9D7FE-84D7-0342-AC97-FF51795B066B}" srcOrd="0" destOrd="0" parTransId="{9E698081-B14D-9640-956F-3398AB903965}" sibTransId="{569D9B40-7D36-1944-836C-D88319A4166B}"/>
    <dgm:cxn modelId="{18D0A378-7119-5241-82EF-5505011BE7EB}" type="presOf" srcId="{EA5D1DB2-C595-0E4A-8163-624B6D4C3364}" destId="{B2800343-979B-654E-885A-7EC1B767BE47}" srcOrd="0" destOrd="0" presId="urn:microsoft.com/office/officeart/2008/layout/LinedList"/>
    <dgm:cxn modelId="{8A70E894-493D-3C49-81C5-77C560A29AA9}" type="presOf" srcId="{480762D5-43E5-E347-928B-299D09B9ADFE}" destId="{EA007A2E-553C-C243-8A95-76B55A5F784C}" srcOrd="0" destOrd="0" presId="urn:microsoft.com/office/officeart/2008/layout/LinedList"/>
    <dgm:cxn modelId="{432B3C9B-4C18-4E4B-BFAE-B8E943BA01FB}" type="presOf" srcId="{64C5264E-DB46-7949-BC4D-5F1EBDDD1AEA}" destId="{376B857E-BBB3-374A-95E8-E72E065436D9}" srcOrd="0" destOrd="0" presId="urn:microsoft.com/office/officeart/2008/layout/LinedList"/>
    <dgm:cxn modelId="{A302799C-523E-964E-9696-492EA6B884C1}" type="presOf" srcId="{A74448F4-8A01-E748-BE2B-AD9802B36FC8}" destId="{9CEB12F6-720F-0A47-B6C9-0D5C6BC498C2}" srcOrd="0" destOrd="0" presId="urn:microsoft.com/office/officeart/2008/layout/LinedList"/>
    <dgm:cxn modelId="{FD819FAB-BB66-F846-AA59-94A654655166}" type="presOf" srcId="{1BE9D7FE-84D7-0342-AC97-FF51795B066B}" destId="{7A75F551-C7FB-FF46-8A66-1B9546F0BE20}" srcOrd="0" destOrd="0" presId="urn:microsoft.com/office/officeart/2008/layout/LinedList"/>
    <dgm:cxn modelId="{02422EB8-0B7B-4747-B7A2-AE04142A7F86}" type="presOf" srcId="{592C0DA9-19B2-5140-BB18-A794202E0DAF}" destId="{407CDCA2-3059-684F-B5D1-D29AA6296A1D}" srcOrd="0" destOrd="0" presId="urn:microsoft.com/office/officeart/2008/layout/LinedList"/>
    <dgm:cxn modelId="{C86064CB-63B4-4543-A9D8-C1683E595EB2}" type="presOf" srcId="{ADD5EDB8-79B5-9348-B1C6-58CFD43DBA0F}" destId="{925077E4-AEF7-CD46-A1B5-736DBE7661FF}" srcOrd="0" destOrd="0" presId="urn:microsoft.com/office/officeart/2008/layout/LinedList"/>
    <dgm:cxn modelId="{B2AC24D2-E42D-354D-BAAF-B08BE2B061BC}" type="presOf" srcId="{75260B16-6FB5-0A45-83E7-D3DD39217622}" destId="{959AE992-0932-AB44-A497-F86587F1A78F}" srcOrd="0" destOrd="0" presId="urn:microsoft.com/office/officeart/2008/layout/LinedList"/>
    <dgm:cxn modelId="{B71EC9D5-8C1B-FE46-833A-C7D023509560}" type="presOf" srcId="{ED77592C-30F5-8C4E-9E37-4F6385311BEA}" destId="{5740BB4F-B387-734B-B3D2-6961336F9241}" srcOrd="0" destOrd="0" presId="urn:microsoft.com/office/officeart/2008/layout/LinedList"/>
    <dgm:cxn modelId="{C2C070E0-9EC2-D84F-AAC0-E68FBCA97DA3}" srcId="{37B26F8B-35B6-EA46-B0B6-0EB123A9DF97}" destId="{ED77592C-30F5-8C4E-9E37-4F6385311BEA}" srcOrd="11" destOrd="0" parTransId="{C10B0320-F1B2-1A40-9104-CB036E2B6B35}" sibTransId="{2B39062E-9152-3E4B-99C6-5965F5B65846}"/>
    <dgm:cxn modelId="{76C0FEE0-C64D-3244-9824-0746CB5BEFDD}" srcId="{37B26F8B-35B6-EA46-B0B6-0EB123A9DF97}" destId="{ADD5EDB8-79B5-9348-B1C6-58CFD43DBA0F}" srcOrd="3" destOrd="0" parTransId="{A2EE6A3C-20B3-B440-A110-4F419F7F78E9}" sibTransId="{146C57BC-283C-1648-9A04-7AE33FD12F1A}"/>
    <dgm:cxn modelId="{DE2DAFE4-5D7F-054C-820A-FE6D24055CB0}" type="presOf" srcId="{37B26F8B-35B6-EA46-B0B6-0EB123A9DF97}" destId="{0DF6430F-442F-4447-B109-048224E29EED}" srcOrd="0" destOrd="0" presId="urn:microsoft.com/office/officeart/2008/layout/LinedList"/>
    <dgm:cxn modelId="{C64694F7-26AD-8F4D-AC44-5EC4AF27EA11}" srcId="{37B26F8B-35B6-EA46-B0B6-0EB123A9DF97}" destId="{47A5AD16-85D4-614B-92D9-E1A72431E83C}" srcOrd="1" destOrd="0" parTransId="{FE7DAC79-1812-664A-B318-0E5031734E89}" sibTransId="{6CB5F5B3-17D3-5C46-8662-00009CAE69BF}"/>
    <dgm:cxn modelId="{06A549FA-D8C2-F84E-AB2F-E82211BD7A2C}" srcId="{37B26F8B-35B6-EA46-B0B6-0EB123A9DF97}" destId="{A74448F4-8A01-E748-BE2B-AD9802B36FC8}" srcOrd="4" destOrd="0" parTransId="{9FD00359-C362-A44A-9E80-B439C2694706}" sibTransId="{AD859677-106E-D945-A6C8-42A305F629CD}"/>
    <dgm:cxn modelId="{72038F4D-1511-B646-95EC-6554D5A37056}" type="presParOf" srcId="{0DF6430F-442F-4447-B109-048224E29EED}" destId="{7E32A688-4388-8A4A-8761-170EA377F3D1}" srcOrd="0" destOrd="0" presId="urn:microsoft.com/office/officeart/2008/layout/LinedList"/>
    <dgm:cxn modelId="{C999DBFF-84C3-204E-AD28-683AF7EFD5BF}" type="presParOf" srcId="{0DF6430F-442F-4447-B109-048224E29EED}" destId="{C895DEF0-E72E-1949-A8A4-21EA469CB556}" srcOrd="1" destOrd="0" presId="urn:microsoft.com/office/officeart/2008/layout/LinedList"/>
    <dgm:cxn modelId="{50DBD111-9434-A14F-B20B-5D2B36581013}" type="presParOf" srcId="{C895DEF0-E72E-1949-A8A4-21EA469CB556}" destId="{7A75F551-C7FB-FF46-8A66-1B9546F0BE20}" srcOrd="0" destOrd="0" presId="urn:microsoft.com/office/officeart/2008/layout/LinedList"/>
    <dgm:cxn modelId="{60678525-545C-8543-ACC6-2F87E0C56A31}" type="presParOf" srcId="{C895DEF0-E72E-1949-A8A4-21EA469CB556}" destId="{56E6DEB2-CA09-C94E-98B5-E92F17BFB4FD}" srcOrd="1" destOrd="0" presId="urn:microsoft.com/office/officeart/2008/layout/LinedList"/>
    <dgm:cxn modelId="{C5F242E6-AB93-DF4B-A122-5FFF06615198}" type="presParOf" srcId="{0DF6430F-442F-4447-B109-048224E29EED}" destId="{15C1C950-AC43-E44F-9DF6-B7F732F14FEC}" srcOrd="2" destOrd="0" presId="urn:microsoft.com/office/officeart/2008/layout/LinedList"/>
    <dgm:cxn modelId="{061ABFA0-728E-0347-B38C-B034D3F4B662}" type="presParOf" srcId="{0DF6430F-442F-4447-B109-048224E29EED}" destId="{C0E96575-1CF2-C94C-8AE8-C07BD0ECE4D5}" srcOrd="3" destOrd="0" presId="urn:microsoft.com/office/officeart/2008/layout/LinedList"/>
    <dgm:cxn modelId="{233A5F05-5A25-0540-BEF5-E91E93F033AD}" type="presParOf" srcId="{C0E96575-1CF2-C94C-8AE8-C07BD0ECE4D5}" destId="{91D5FE1B-2394-B149-BD0B-6511093B4E5D}" srcOrd="0" destOrd="0" presId="urn:microsoft.com/office/officeart/2008/layout/LinedList"/>
    <dgm:cxn modelId="{55A096D9-0954-AB4E-B169-2841DEA834FE}" type="presParOf" srcId="{C0E96575-1CF2-C94C-8AE8-C07BD0ECE4D5}" destId="{F39AE7E9-5B4C-7844-A9CB-26DA592A9C2D}" srcOrd="1" destOrd="0" presId="urn:microsoft.com/office/officeart/2008/layout/LinedList"/>
    <dgm:cxn modelId="{4A7CE180-5F4F-6B46-8B0C-C5505B81303A}" type="presParOf" srcId="{0DF6430F-442F-4447-B109-048224E29EED}" destId="{61D1160B-CA76-F44D-8FE1-462857C2A684}" srcOrd="4" destOrd="0" presId="urn:microsoft.com/office/officeart/2008/layout/LinedList"/>
    <dgm:cxn modelId="{5D67A9C8-0B56-8144-8C0A-307BB97BB587}" type="presParOf" srcId="{0DF6430F-442F-4447-B109-048224E29EED}" destId="{3105E82F-9D4A-0746-A4C3-3497C7EBF7A3}" srcOrd="5" destOrd="0" presId="urn:microsoft.com/office/officeart/2008/layout/LinedList"/>
    <dgm:cxn modelId="{7B8F31DE-B22E-4541-894D-253D4A025D42}" type="presParOf" srcId="{3105E82F-9D4A-0746-A4C3-3497C7EBF7A3}" destId="{FE36102B-89D1-974F-9831-C494138E5946}" srcOrd="0" destOrd="0" presId="urn:microsoft.com/office/officeart/2008/layout/LinedList"/>
    <dgm:cxn modelId="{DCF9BE3E-52B0-8340-9831-4ACB75989424}" type="presParOf" srcId="{3105E82F-9D4A-0746-A4C3-3497C7EBF7A3}" destId="{3939FF33-3D0B-3241-A9AC-44610C23C7B6}" srcOrd="1" destOrd="0" presId="urn:microsoft.com/office/officeart/2008/layout/LinedList"/>
    <dgm:cxn modelId="{FFDFA168-88F8-B646-94BC-39DADB06E1F5}" type="presParOf" srcId="{0DF6430F-442F-4447-B109-048224E29EED}" destId="{0DFAA6F0-5308-9241-A1F8-D0359D32DEE5}" srcOrd="6" destOrd="0" presId="urn:microsoft.com/office/officeart/2008/layout/LinedList"/>
    <dgm:cxn modelId="{694B4734-ADD0-A147-BE96-ADC497B19141}" type="presParOf" srcId="{0DF6430F-442F-4447-B109-048224E29EED}" destId="{A98D4E84-0486-AC41-866D-35FC291A2CD7}" srcOrd="7" destOrd="0" presId="urn:microsoft.com/office/officeart/2008/layout/LinedList"/>
    <dgm:cxn modelId="{FEA3D3CD-7F76-0D4F-AC20-8D2AFC5E5D3B}" type="presParOf" srcId="{A98D4E84-0486-AC41-866D-35FC291A2CD7}" destId="{925077E4-AEF7-CD46-A1B5-736DBE7661FF}" srcOrd="0" destOrd="0" presId="urn:microsoft.com/office/officeart/2008/layout/LinedList"/>
    <dgm:cxn modelId="{42F7CF21-D7FB-5C44-9868-C53A9CC99E97}" type="presParOf" srcId="{A98D4E84-0486-AC41-866D-35FC291A2CD7}" destId="{5DA3C9FA-38F1-F445-82E4-3FAF5A23BCBE}" srcOrd="1" destOrd="0" presId="urn:microsoft.com/office/officeart/2008/layout/LinedList"/>
    <dgm:cxn modelId="{7796B9F7-2CF9-714E-8623-DCEEBE55A4AB}" type="presParOf" srcId="{0DF6430F-442F-4447-B109-048224E29EED}" destId="{5173A4F4-91F8-1A4A-A25F-22A701E91B61}" srcOrd="8" destOrd="0" presId="urn:microsoft.com/office/officeart/2008/layout/LinedList"/>
    <dgm:cxn modelId="{43E08DDB-E1EA-C543-B743-6D22948B1C29}" type="presParOf" srcId="{0DF6430F-442F-4447-B109-048224E29EED}" destId="{C0E34D69-0907-A648-AA3A-343230221B00}" srcOrd="9" destOrd="0" presId="urn:microsoft.com/office/officeart/2008/layout/LinedList"/>
    <dgm:cxn modelId="{73392212-E6F9-584E-8694-0D159ECABE96}" type="presParOf" srcId="{C0E34D69-0907-A648-AA3A-343230221B00}" destId="{9CEB12F6-720F-0A47-B6C9-0D5C6BC498C2}" srcOrd="0" destOrd="0" presId="urn:microsoft.com/office/officeart/2008/layout/LinedList"/>
    <dgm:cxn modelId="{611D8DC3-78C5-7440-BC5A-156988C5099C}" type="presParOf" srcId="{C0E34D69-0907-A648-AA3A-343230221B00}" destId="{4C6538BF-7866-1E4B-B850-26E3555CD77A}" srcOrd="1" destOrd="0" presId="urn:microsoft.com/office/officeart/2008/layout/LinedList"/>
    <dgm:cxn modelId="{B5185ADB-833F-1245-9C1F-13042D7757F5}" type="presParOf" srcId="{0DF6430F-442F-4447-B109-048224E29EED}" destId="{E8F23B0B-4ED4-F14E-8137-1A06116744EF}" srcOrd="10" destOrd="0" presId="urn:microsoft.com/office/officeart/2008/layout/LinedList"/>
    <dgm:cxn modelId="{36649016-B399-4D4F-877E-31D897B7D271}" type="presParOf" srcId="{0DF6430F-442F-4447-B109-048224E29EED}" destId="{CB57175F-4E0E-1D4E-AF6E-3BD9A00AC5FA}" srcOrd="11" destOrd="0" presId="urn:microsoft.com/office/officeart/2008/layout/LinedList"/>
    <dgm:cxn modelId="{B342C1FB-8F9F-3246-BB6F-B7551A79DD3D}" type="presParOf" srcId="{CB57175F-4E0E-1D4E-AF6E-3BD9A00AC5FA}" destId="{1DF3FA48-BD7E-E24B-9131-38F9ECAD059D}" srcOrd="0" destOrd="0" presId="urn:microsoft.com/office/officeart/2008/layout/LinedList"/>
    <dgm:cxn modelId="{873FF837-DF30-D043-8523-06EFCC7B7612}" type="presParOf" srcId="{CB57175F-4E0E-1D4E-AF6E-3BD9A00AC5FA}" destId="{0433F154-7BB7-5E4B-B41F-86EA7F7FDEDE}" srcOrd="1" destOrd="0" presId="urn:microsoft.com/office/officeart/2008/layout/LinedList"/>
    <dgm:cxn modelId="{D46C6150-074D-AE4F-9A41-925FF94B7846}" type="presParOf" srcId="{0DF6430F-442F-4447-B109-048224E29EED}" destId="{6D7A46D9-7D3F-174E-B66E-9549CD5EF001}" srcOrd="12" destOrd="0" presId="urn:microsoft.com/office/officeart/2008/layout/LinedList"/>
    <dgm:cxn modelId="{52EAAF17-6FFD-9A41-BC4B-0985C208FCD4}" type="presParOf" srcId="{0DF6430F-442F-4447-B109-048224E29EED}" destId="{DA9B4F2C-29D6-A240-A807-99AFF201E74D}" srcOrd="13" destOrd="0" presId="urn:microsoft.com/office/officeart/2008/layout/LinedList"/>
    <dgm:cxn modelId="{E482EB93-066A-A347-93A8-87A1798E9292}" type="presParOf" srcId="{DA9B4F2C-29D6-A240-A807-99AFF201E74D}" destId="{BB903021-EF00-A748-9709-27ED67EDF479}" srcOrd="0" destOrd="0" presId="urn:microsoft.com/office/officeart/2008/layout/LinedList"/>
    <dgm:cxn modelId="{A0DC4828-E57F-4F42-86BA-7836084C1B29}" type="presParOf" srcId="{DA9B4F2C-29D6-A240-A807-99AFF201E74D}" destId="{A498BC61-7752-4A4A-B6A5-BC0F81791889}" srcOrd="1" destOrd="0" presId="urn:microsoft.com/office/officeart/2008/layout/LinedList"/>
    <dgm:cxn modelId="{FDAE5F57-813C-ED42-8135-C6A3D8AFBDAF}" type="presParOf" srcId="{0DF6430F-442F-4447-B109-048224E29EED}" destId="{A6B47712-CC62-DE4E-9644-E65F799D08BC}" srcOrd="14" destOrd="0" presId="urn:microsoft.com/office/officeart/2008/layout/LinedList"/>
    <dgm:cxn modelId="{C8574D8A-8437-D447-A686-0FDC841D918C}" type="presParOf" srcId="{0DF6430F-442F-4447-B109-048224E29EED}" destId="{963514A7-C346-D043-8E42-C8910105005F}" srcOrd="15" destOrd="0" presId="urn:microsoft.com/office/officeart/2008/layout/LinedList"/>
    <dgm:cxn modelId="{CAAD4DE0-8AAE-BA49-A579-FC5C326E6D82}" type="presParOf" srcId="{963514A7-C346-D043-8E42-C8910105005F}" destId="{B2800343-979B-654E-885A-7EC1B767BE47}" srcOrd="0" destOrd="0" presId="urn:microsoft.com/office/officeart/2008/layout/LinedList"/>
    <dgm:cxn modelId="{385F7AA5-9DFE-ED46-A606-7384643D4EAC}" type="presParOf" srcId="{963514A7-C346-D043-8E42-C8910105005F}" destId="{6976239C-4F18-2D46-A56A-DAAC812ED02C}" srcOrd="1" destOrd="0" presId="urn:microsoft.com/office/officeart/2008/layout/LinedList"/>
    <dgm:cxn modelId="{6EA76CE4-4B04-D042-BD3E-F60371E7389F}" type="presParOf" srcId="{0DF6430F-442F-4447-B109-048224E29EED}" destId="{16C60654-C849-8843-9FEF-BB6A0DCDE1BC}" srcOrd="16" destOrd="0" presId="urn:microsoft.com/office/officeart/2008/layout/LinedList"/>
    <dgm:cxn modelId="{4E525483-6680-3F4A-96B7-B6D613EC7D33}" type="presParOf" srcId="{0DF6430F-442F-4447-B109-048224E29EED}" destId="{14F5A7B7-A0EA-594D-A873-986AF3A494B1}" srcOrd="17" destOrd="0" presId="urn:microsoft.com/office/officeart/2008/layout/LinedList"/>
    <dgm:cxn modelId="{F84AC407-4759-864D-9A4B-6E057EB2A0CE}" type="presParOf" srcId="{14F5A7B7-A0EA-594D-A873-986AF3A494B1}" destId="{959AE992-0932-AB44-A497-F86587F1A78F}" srcOrd="0" destOrd="0" presId="urn:microsoft.com/office/officeart/2008/layout/LinedList"/>
    <dgm:cxn modelId="{89C4A868-4B4D-C549-ADCE-780464C9F0BD}" type="presParOf" srcId="{14F5A7B7-A0EA-594D-A873-986AF3A494B1}" destId="{4C38B878-AE6A-CE49-8FEF-293C9F28965E}" srcOrd="1" destOrd="0" presId="urn:microsoft.com/office/officeart/2008/layout/LinedList"/>
    <dgm:cxn modelId="{898526D8-879D-5643-A7A1-3098671557DB}" type="presParOf" srcId="{0DF6430F-442F-4447-B109-048224E29EED}" destId="{299F5CC0-4A10-A04D-818D-EA93B19A23BA}" srcOrd="18" destOrd="0" presId="urn:microsoft.com/office/officeart/2008/layout/LinedList"/>
    <dgm:cxn modelId="{8C39E8E0-E66D-A043-8F7C-ADD7C5C33025}" type="presParOf" srcId="{0DF6430F-442F-4447-B109-048224E29EED}" destId="{A705AD14-8AFA-304D-BF23-74CF7F810E57}" srcOrd="19" destOrd="0" presId="urn:microsoft.com/office/officeart/2008/layout/LinedList"/>
    <dgm:cxn modelId="{90716EAE-DCF4-9F41-BF43-B1197232608A}" type="presParOf" srcId="{A705AD14-8AFA-304D-BF23-74CF7F810E57}" destId="{407CDCA2-3059-684F-B5D1-D29AA6296A1D}" srcOrd="0" destOrd="0" presId="urn:microsoft.com/office/officeart/2008/layout/LinedList"/>
    <dgm:cxn modelId="{628E1C83-0B4B-3A4F-81C0-3B97CD3A128F}" type="presParOf" srcId="{A705AD14-8AFA-304D-BF23-74CF7F810E57}" destId="{9C52BBD6-D262-E24C-9582-4DF20B172B0A}" srcOrd="1" destOrd="0" presId="urn:microsoft.com/office/officeart/2008/layout/LinedList"/>
    <dgm:cxn modelId="{2B9209C4-E07C-084A-BB65-23045F166914}" type="presParOf" srcId="{0DF6430F-442F-4447-B109-048224E29EED}" destId="{C8AFB898-9268-2642-91BB-B1A470357BF6}" srcOrd="20" destOrd="0" presId="urn:microsoft.com/office/officeart/2008/layout/LinedList"/>
    <dgm:cxn modelId="{C6684B1A-287E-1149-921F-D116F8381602}" type="presParOf" srcId="{0DF6430F-442F-4447-B109-048224E29EED}" destId="{0F2C8DEF-57AB-C84E-B531-B1D284731524}" srcOrd="21" destOrd="0" presId="urn:microsoft.com/office/officeart/2008/layout/LinedList"/>
    <dgm:cxn modelId="{15BB50FC-F459-204C-942E-8E092CE3735A}" type="presParOf" srcId="{0F2C8DEF-57AB-C84E-B531-B1D284731524}" destId="{0B8FB69F-F156-A04E-B24B-B3DC1FFBCF26}" srcOrd="0" destOrd="0" presId="urn:microsoft.com/office/officeart/2008/layout/LinedList"/>
    <dgm:cxn modelId="{7D0FE349-3C78-2644-80D1-3DF39B0CDC5E}" type="presParOf" srcId="{0F2C8DEF-57AB-C84E-B531-B1D284731524}" destId="{FCEFC7F1-8324-874F-A68F-D40A3D10E795}" srcOrd="1" destOrd="0" presId="urn:microsoft.com/office/officeart/2008/layout/LinedList"/>
    <dgm:cxn modelId="{2301A3C9-50B3-0F42-9539-9A1B057E1046}" type="presParOf" srcId="{0DF6430F-442F-4447-B109-048224E29EED}" destId="{B8932CE4-1F87-A847-BDD4-AE715ABA143A}" srcOrd="22" destOrd="0" presId="urn:microsoft.com/office/officeart/2008/layout/LinedList"/>
    <dgm:cxn modelId="{A7CECD87-164E-BF46-9C18-4F615E8AD4F7}" type="presParOf" srcId="{0DF6430F-442F-4447-B109-048224E29EED}" destId="{93203BE7-0ED0-4E4E-A11A-E60ADB85AE0A}" srcOrd="23" destOrd="0" presId="urn:microsoft.com/office/officeart/2008/layout/LinedList"/>
    <dgm:cxn modelId="{A00E2012-4481-7445-B048-FC83567AB992}" type="presParOf" srcId="{93203BE7-0ED0-4E4E-A11A-E60ADB85AE0A}" destId="{5740BB4F-B387-734B-B3D2-6961336F9241}" srcOrd="0" destOrd="0" presId="urn:microsoft.com/office/officeart/2008/layout/LinedList"/>
    <dgm:cxn modelId="{85F7CF01-269A-A644-A549-845A37DF69B9}" type="presParOf" srcId="{93203BE7-0ED0-4E4E-A11A-E60ADB85AE0A}" destId="{7214956F-C30C-3B49-9BD8-9A39AAFAA185}" srcOrd="1" destOrd="0" presId="urn:microsoft.com/office/officeart/2008/layout/LinedList"/>
    <dgm:cxn modelId="{1BC8AB07-A146-8648-81F7-30FDC009A92C}" type="presParOf" srcId="{0DF6430F-442F-4447-B109-048224E29EED}" destId="{B6020916-554B-7849-B2AE-768B04E6DD2B}" srcOrd="24" destOrd="0" presId="urn:microsoft.com/office/officeart/2008/layout/LinedList"/>
    <dgm:cxn modelId="{9D9BED65-6000-D24E-B2A8-946BEB969651}" type="presParOf" srcId="{0DF6430F-442F-4447-B109-048224E29EED}" destId="{B561591F-A8D8-7F44-BA32-5DA5A3226207}" srcOrd="25" destOrd="0" presId="urn:microsoft.com/office/officeart/2008/layout/LinedList"/>
    <dgm:cxn modelId="{916DCA1D-EA96-AB46-B37A-AA1EFF7033C4}" type="presParOf" srcId="{B561591F-A8D8-7F44-BA32-5DA5A3226207}" destId="{376B857E-BBB3-374A-95E8-E72E065436D9}" srcOrd="0" destOrd="0" presId="urn:microsoft.com/office/officeart/2008/layout/LinedList"/>
    <dgm:cxn modelId="{6943C849-0419-E346-8586-F9B54AE637BB}" type="presParOf" srcId="{B561591F-A8D8-7F44-BA32-5DA5A3226207}" destId="{99571236-02EC-E64C-B951-3ABF6D3EBEF8}" srcOrd="1" destOrd="0" presId="urn:microsoft.com/office/officeart/2008/layout/LinedList"/>
    <dgm:cxn modelId="{AA6C7503-33AD-0944-A315-61DD05343D29}" type="presParOf" srcId="{0DF6430F-442F-4447-B109-048224E29EED}" destId="{4BF7CBE3-F984-A74A-A35B-FD4778C56E87}" srcOrd="26" destOrd="0" presId="urn:microsoft.com/office/officeart/2008/layout/LinedList"/>
    <dgm:cxn modelId="{484175B2-A8F4-4B4A-9D7E-755F8A2172F8}" type="presParOf" srcId="{0DF6430F-442F-4447-B109-048224E29EED}" destId="{A7F102BF-BD5C-1E44-B7BA-1A1A4CACD887}" srcOrd="27" destOrd="0" presId="urn:microsoft.com/office/officeart/2008/layout/LinedList"/>
    <dgm:cxn modelId="{E9AF040E-2CE6-724D-B0C2-0D815B08BF2B}" type="presParOf" srcId="{A7F102BF-BD5C-1E44-B7BA-1A1A4CACD887}" destId="{EA007A2E-553C-C243-8A95-76B55A5F784C}" srcOrd="0" destOrd="0" presId="urn:microsoft.com/office/officeart/2008/layout/LinedList"/>
    <dgm:cxn modelId="{19634257-1994-844B-99FC-89B51BCDE9AE}" type="presParOf" srcId="{A7F102BF-BD5C-1E44-B7BA-1A1A4CACD887}" destId="{572597D0-39C2-554B-894B-DF9C76242B0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D10B80B-FDFB-AA4D-8A25-4277F78B71D9}" type="doc">
      <dgm:prSet loTypeId="urn:microsoft.com/office/officeart/2018/2/layout/IconLabelDescriptionList" loCatId="icon" qsTypeId="urn:microsoft.com/office/officeart/2005/8/quickstyle/simple1" qsCatId="simple" csTypeId="urn:microsoft.com/office/officeart/2018/5/colors/Iconchunking_neutralbg_colorful2" csCatId="colorful" phldr="1"/>
      <dgm:spPr/>
      <dgm:t>
        <a:bodyPr/>
        <a:lstStyle/>
        <a:p>
          <a:endParaRPr lang="tr-TR"/>
        </a:p>
      </dgm:t>
    </dgm:pt>
    <dgm:pt modelId="{BBF7672F-4AF2-8A4C-99F8-83B5831C05A7}">
      <dgm:prSet/>
      <dgm:spPr/>
      <dgm:t>
        <a:bodyPr/>
        <a:lstStyle/>
        <a:p>
          <a:pPr>
            <a:defRPr b="1"/>
          </a:pPr>
          <a:r>
            <a:rPr lang="tr-TR"/>
            <a:t>Öğretimle ilgili olmayıp, bilgi ve öğrenme ile ilgili bir kuram olan yapılandırmacılık, temelde öğrenenin bilgiyi tekrar etmesi değil, bilgisi transfer etmesi ve yeniden yapılandırmasını ifade etmektedir.</a:t>
          </a:r>
        </a:p>
      </dgm:t>
    </dgm:pt>
    <dgm:pt modelId="{DEE27D2C-D2D3-7543-A318-42C41EC32305}" type="parTrans" cxnId="{C234848E-7AB7-1547-A862-557E45D4F64F}">
      <dgm:prSet/>
      <dgm:spPr/>
      <dgm:t>
        <a:bodyPr/>
        <a:lstStyle/>
        <a:p>
          <a:endParaRPr lang="tr-TR"/>
        </a:p>
      </dgm:t>
    </dgm:pt>
    <dgm:pt modelId="{9352A702-CBB6-874D-BB7E-D72A5C924CA4}" type="sibTrans" cxnId="{C234848E-7AB7-1547-A862-557E45D4F64F}">
      <dgm:prSet/>
      <dgm:spPr/>
      <dgm:t>
        <a:bodyPr/>
        <a:lstStyle/>
        <a:p>
          <a:endParaRPr lang="tr-TR"/>
        </a:p>
      </dgm:t>
    </dgm:pt>
    <dgm:pt modelId="{2FBCA418-178A-DF4B-9CCD-6E92B51E2987}">
      <dgm:prSet/>
      <dgm:spPr/>
      <dgm:t>
        <a:bodyPr/>
        <a:lstStyle/>
        <a:p>
          <a:pPr>
            <a:defRPr b="1"/>
          </a:pPr>
          <a:r>
            <a:rPr lang="tr-TR"/>
            <a:t>Yapılandırmacı öğrenmede temele alınanlar şöyledir:</a:t>
          </a:r>
        </a:p>
      </dgm:t>
    </dgm:pt>
    <dgm:pt modelId="{B4308791-9FDE-744E-87FC-B57B1210F5B1}" type="parTrans" cxnId="{7760F298-1C2D-884B-B7FB-CA57A53EC2FC}">
      <dgm:prSet/>
      <dgm:spPr/>
      <dgm:t>
        <a:bodyPr/>
        <a:lstStyle/>
        <a:p>
          <a:endParaRPr lang="tr-TR"/>
        </a:p>
      </dgm:t>
    </dgm:pt>
    <dgm:pt modelId="{3E85FD3D-DCE4-C748-89B7-5A1CB58EA317}" type="sibTrans" cxnId="{7760F298-1C2D-884B-B7FB-CA57A53EC2FC}">
      <dgm:prSet/>
      <dgm:spPr/>
      <dgm:t>
        <a:bodyPr/>
        <a:lstStyle/>
        <a:p>
          <a:endParaRPr lang="tr-TR"/>
        </a:p>
      </dgm:t>
    </dgm:pt>
    <dgm:pt modelId="{794D5D57-809A-2348-AB13-C57CE1684CE2}">
      <dgm:prSet/>
      <dgm:spPr/>
      <dgm:t>
        <a:bodyPr/>
        <a:lstStyle/>
        <a:p>
          <a:r>
            <a:rPr lang="tr-TR"/>
            <a:t>Bilgiyi araştırma yorumlama ve analiz etme. </a:t>
          </a:r>
        </a:p>
      </dgm:t>
    </dgm:pt>
    <dgm:pt modelId="{24E564DE-2019-C945-9974-A02B5987A56F}" type="parTrans" cxnId="{A0ECF8B8-D899-9941-93CE-3BFB460C5FAA}">
      <dgm:prSet/>
      <dgm:spPr/>
      <dgm:t>
        <a:bodyPr/>
        <a:lstStyle/>
        <a:p>
          <a:endParaRPr lang="tr-TR"/>
        </a:p>
      </dgm:t>
    </dgm:pt>
    <dgm:pt modelId="{71F44CD9-5DA6-B243-BE64-061446830073}" type="sibTrans" cxnId="{A0ECF8B8-D899-9941-93CE-3BFB460C5FAA}">
      <dgm:prSet/>
      <dgm:spPr/>
      <dgm:t>
        <a:bodyPr/>
        <a:lstStyle/>
        <a:p>
          <a:endParaRPr lang="tr-TR"/>
        </a:p>
      </dgm:t>
    </dgm:pt>
    <dgm:pt modelId="{365712E0-A180-ED4E-8A66-9D863B8DC596}">
      <dgm:prSet/>
      <dgm:spPr/>
      <dgm:t>
        <a:bodyPr/>
        <a:lstStyle/>
        <a:p>
          <a:r>
            <a:rPr lang="tr-TR"/>
            <a:t>Bilgiyi ve düşündürme sürecini geliştirme. </a:t>
          </a:r>
        </a:p>
      </dgm:t>
    </dgm:pt>
    <dgm:pt modelId="{49DB6DFF-AECA-7E48-BA68-DF8ACA6E8005}" type="parTrans" cxnId="{206B43FE-4C02-F145-A90C-27F271369BDD}">
      <dgm:prSet/>
      <dgm:spPr/>
      <dgm:t>
        <a:bodyPr/>
        <a:lstStyle/>
        <a:p>
          <a:endParaRPr lang="tr-TR"/>
        </a:p>
      </dgm:t>
    </dgm:pt>
    <dgm:pt modelId="{8E9E6542-7DC7-5E4C-A865-4D2C1F85D8A0}" type="sibTrans" cxnId="{206B43FE-4C02-F145-A90C-27F271369BDD}">
      <dgm:prSet/>
      <dgm:spPr/>
      <dgm:t>
        <a:bodyPr/>
        <a:lstStyle/>
        <a:p>
          <a:endParaRPr lang="tr-TR"/>
        </a:p>
      </dgm:t>
    </dgm:pt>
    <dgm:pt modelId="{F0D1AC83-E2BF-A841-9B5A-973349B21D88}">
      <dgm:prSet/>
      <dgm:spPr/>
      <dgm:t>
        <a:bodyPr/>
        <a:lstStyle/>
        <a:p>
          <a:r>
            <a:rPr lang="tr-TR"/>
            <a:t>Geçmişteki yaşantılarla yeni yaşantıları bütünleştirme.</a:t>
          </a:r>
        </a:p>
      </dgm:t>
    </dgm:pt>
    <dgm:pt modelId="{E7DD7064-1B56-1041-8506-0A7311468007}" type="parTrans" cxnId="{481984AB-A2EE-7D4F-BBC5-429CD62FAAFD}">
      <dgm:prSet/>
      <dgm:spPr/>
      <dgm:t>
        <a:bodyPr/>
        <a:lstStyle/>
        <a:p>
          <a:endParaRPr lang="tr-TR"/>
        </a:p>
      </dgm:t>
    </dgm:pt>
    <dgm:pt modelId="{DE6CF601-26B8-134D-8D85-C4A197927D46}" type="sibTrans" cxnId="{481984AB-A2EE-7D4F-BBC5-429CD62FAAFD}">
      <dgm:prSet/>
      <dgm:spPr/>
      <dgm:t>
        <a:bodyPr/>
        <a:lstStyle/>
        <a:p>
          <a:endParaRPr lang="tr-TR"/>
        </a:p>
      </dgm:t>
    </dgm:pt>
    <dgm:pt modelId="{C53CCF59-06B3-4A06-8D4A-333262EDDD81}" type="pres">
      <dgm:prSet presAssocID="{6D10B80B-FDFB-AA4D-8A25-4277F78B71D9}" presName="root" presStyleCnt="0">
        <dgm:presLayoutVars>
          <dgm:dir/>
          <dgm:resizeHandles val="exact"/>
        </dgm:presLayoutVars>
      </dgm:prSet>
      <dgm:spPr/>
    </dgm:pt>
    <dgm:pt modelId="{D8E64DA6-15A9-4ECC-B94D-6458796F166E}" type="pres">
      <dgm:prSet presAssocID="{BBF7672F-4AF2-8A4C-99F8-83B5831C05A7}" presName="compNode" presStyleCnt="0"/>
      <dgm:spPr/>
    </dgm:pt>
    <dgm:pt modelId="{551D31FC-209B-4E36-9C74-0CAE2FDB2416}" type="pres">
      <dgm:prSet presAssocID="{BBF7672F-4AF2-8A4C-99F8-83B5831C05A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ınıf"/>
        </a:ext>
      </dgm:extLst>
    </dgm:pt>
    <dgm:pt modelId="{96CC75D5-5878-4F05-A703-215AC08E491F}" type="pres">
      <dgm:prSet presAssocID="{BBF7672F-4AF2-8A4C-99F8-83B5831C05A7}" presName="iconSpace" presStyleCnt="0"/>
      <dgm:spPr/>
    </dgm:pt>
    <dgm:pt modelId="{A1708DF4-15F0-4785-9C8F-F5C82F3D184F}" type="pres">
      <dgm:prSet presAssocID="{BBF7672F-4AF2-8A4C-99F8-83B5831C05A7}" presName="parTx" presStyleLbl="revTx" presStyleIdx="0" presStyleCnt="4">
        <dgm:presLayoutVars>
          <dgm:chMax val="0"/>
          <dgm:chPref val="0"/>
        </dgm:presLayoutVars>
      </dgm:prSet>
      <dgm:spPr/>
    </dgm:pt>
    <dgm:pt modelId="{07CE9679-DF2B-4633-A4B8-D407209E24F6}" type="pres">
      <dgm:prSet presAssocID="{BBF7672F-4AF2-8A4C-99F8-83B5831C05A7}" presName="txSpace" presStyleCnt="0"/>
      <dgm:spPr/>
    </dgm:pt>
    <dgm:pt modelId="{207BDE7A-80E2-46F6-9728-D322C7E913CC}" type="pres">
      <dgm:prSet presAssocID="{BBF7672F-4AF2-8A4C-99F8-83B5831C05A7}" presName="desTx" presStyleLbl="revTx" presStyleIdx="1" presStyleCnt="4">
        <dgm:presLayoutVars/>
      </dgm:prSet>
      <dgm:spPr/>
    </dgm:pt>
    <dgm:pt modelId="{75B1FFB6-724F-4040-B91D-1E259AAF750A}" type="pres">
      <dgm:prSet presAssocID="{9352A702-CBB6-874D-BB7E-D72A5C924CA4}" presName="sibTrans" presStyleCnt="0"/>
      <dgm:spPr/>
    </dgm:pt>
    <dgm:pt modelId="{C76AF756-34DD-4A5C-A29D-1EDFF59FDEFF}" type="pres">
      <dgm:prSet presAssocID="{2FBCA418-178A-DF4B-9CCD-6E92B51E2987}" presName="compNode" presStyleCnt="0"/>
      <dgm:spPr/>
    </dgm:pt>
    <dgm:pt modelId="{C0F4A8F6-DE1A-4564-9D4C-A6730F91E3A8}" type="pres">
      <dgm:prSet presAssocID="{2FBCA418-178A-DF4B-9CCD-6E92B51E298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statistikler"/>
        </a:ext>
      </dgm:extLst>
    </dgm:pt>
    <dgm:pt modelId="{393EC188-119A-4042-9C0B-DE831C2429C2}" type="pres">
      <dgm:prSet presAssocID="{2FBCA418-178A-DF4B-9CCD-6E92B51E2987}" presName="iconSpace" presStyleCnt="0"/>
      <dgm:spPr/>
    </dgm:pt>
    <dgm:pt modelId="{56C87E2A-7605-4A39-8E9C-E54DD729FE61}" type="pres">
      <dgm:prSet presAssocID="{2FBCA418-178A-DF4B-9CCD-6E92B51E2987}" presName="parTx" presStyleLbl="revTx" presStyleIdx="2" presStyleCnt="4">
        <dgm:presLayoutVars>
          <dgm:chMax val="0"/>
          <dgm:chPref val="0"/>
        </dgm:presLayoutVars>
      </dgm:prSet>
      <dgm:spPr/>
    </dgm:pt>
    <dgm:pt modelId="{E0039A01-4350-4BC1-8565-00F6C6F92B21}" type="pres">
      <dgm:prSet presAssocID="{2FBCA418-178A-DF4B-9CCD-6E92B51E2987}" presName="txSpace" presStyleCnt="0"/>
      <dgm:spPr/>
    </dgm:pt>
    <dgm:pt modelId="{40FCCE86-9C46-4DD4-9003-87F77BDD6D32}" type="pres">
      <dgm:prSet presAssocID="{2FBCA418-178A-DF4B-9CCD-6E92B51E2987}" presName="desTx" presStyleLbl="revTx" presStyleIdx="3" presStyleCnt="4">
        <dgm:presLayoutVars/>
      </dgm:prSet>
      <dgm:spPr/>
    </dgm:pt>
  </dgm:ptLst>
  <dgm:cxnLst>
    <dgm:cxn modelId="{3FF7130D-746A-814F-93A3-F7BCC6BA073D}" type="presOf" srcId="{2FBCA418-178A-DF4B-9CCD-6E92B51E2987}" destId="{56C87E2A-7605-4A39-8E9C-E54DD729FE61}" srcOrd="0" destOrd="0" presId="urn:microsoft.com/office/officeart/2018/2/layout/IconLabelDescriptionList"/>
    <dgm:cxn modelId="{C5E1AD4D-CD22-2E42-9A0D-E8DCAB7B9BD5}" type="presOf" srcId="{794D5D57-809A-2348-AB13-C57CE1684CE2}" destId="{40FCCE86-9C46-4DD4-9003-87F77BDD6D32}" srcOrd="0" destOrd="0" presId="urn:microsoft.com/office/officeart/2018/2/layout/IconLabelDescriptionList"/>
    <dgm:cxn modelId="{AB1ADB6B-BEC1-3E46-9010-7E382D6978E2}" type="presOf" srcId="{F0D1AC83-E2BF-A841-9B5A-973349B21D88}" destId="{40FCCE86-9C46-4DD4-9003-87F77BDD6D32}" srcOrd="0" destOrd="2" presId="urn:microsoft.com/office/officeart/2018/2/layout/IconLabelDescriptionList"/>
    <dgm:cxn modelId="{EE584A72-F404-084F-8408-109F7586D940}" type="presOf" srcId="{365712E0-A180-ED4E-8A66-9D863B8DC596}" destId="{40FCCE86-9C46-4DD4-9003-87F77BDD6D32}" srcOrd="0" destOrd="1" presId="urn:microsoft.com/office/officeart/2018/2/layout/IconLabelDescriptionList"/>
    <dgm:cxn modelId="{5630FB75-3281-364D-BF7F-F7931BB09E14}" type="presOf" srcId="{BBF7672F-4AF2-8A4C-99F8-83B5831C05A7}" destId="{A1708DF4-15F0-4785-9C8F-F5C82F3D184F}" srcOrd="0" destOrd="0" presId="urn:microsoft.com/office/officeart/2018/2/layout/IconLabelDescriptionList"/>
    <dgm:cxn modelId="{68FB4988-68F9-7348-8AD0-D5D379BD994A}" type="presOf" srcId="{6D10B80B-FDFB-AA4D-8A25-4277F78B71D9}" destId="{C53CCF59-06B3-4A06-8D4A-333262EDDD81}" srcOrd="0" destOrd="0" presId="urn:microsoft.com/office/officeart/2018/2/layout/IconLabelDescriptionList"/>
    <dgm:cxn modelId="{C234848E-7AB7-1547-A862-557E45D4F64F}" srcId="{6D10B80B-FDFB-AA4D-8A25-4277F78B71D9}" destId="{BBF7672F-4AF2-8A4C-99F8-83B5831C05A7}" srcOrd="0" destOrd="0" parTransId="{DEE27D2C-D2D3-7543-A318-42C41EC32305}" sibTransId="{9352A702-CBB6-874D-BB7E-D72A5C924CA4}"/>
    <dgm:cxn modelId="{7760F298-1C2D-884B-B7FB-CA57A53EC2FC}" srcId="{6D10B80B-FDFB-AA4D-8A25-4277F78B71D9}" destId="{2FBCA418-178A-DF4B-9CCD-6E92B51E2987}" srcOrd="1" destOrd="0" parTransId="{B4308791-9FDE-744E-87FC-B57B1210F5B1}" sibTransId="{3E85FD3D-DCE4-C748-89B7-5A1CB58EA317}"/>
    <dgm:cxn modelId="{481984AB-A2EE-7D4F-BBC5-429CD62FAAFD}" srcId="{2FBCA418-178A-DF4B-9CCD-6E92B51E2987}" destId="{F0D1AC83-E2BF-A841-9B5A-973349B21D88}" srcOrd="2" destOrd="0" parTransId="{E7DD7064-1B56-1041-8506-0A7311468007}" sibTransId="{DE6CF601-26B8-134D-8D85-C4A197927D46}"/>
    <dgm:cxn modelId="{A0ECF8B8-D899-9941-93CE-3BFB460C5FAA}" srcId="{2FBCA418-178A-DF4B-9CCD-6E92B51E2987}" destId="{794D5D57-809A-2348-AB13-C57CE1684CE2}" srcOrd="0" destOrd="0" parTransId="{24E564DE-2019-C945-9974-A02B5987A56F}" sibTransId="{71F44CD9-5DA6-B243-BE64-061446830073}"/>
    <dgm:cxn modelId="{206B43FE-4C02-F145-A90C-27F271369BDD}" srcId="{2FBCA418-178A-DF4B-9CCD-6E92B51E2987}" destId="{365712E0-A180-ED4E-8A66-9D863B8DC596}" srcOrd="1" destOrd="0" parTransId="{49DB6DFF-AECA-7E48-BA68-DF8ACA6E8005}" sibTransId="{8E9E6542-7DC7-5E4C-A865-4D2C1F85D8A0}"/>
    <dgm:cxn modelId="{76BAD02F-61C5-9B4C-9378-60E3CF70AB8B}" type="presParOf" srcId="{C53CCF59-06B3-4A06-8D4A-333262EDDD81}" destId="{D8E64DA6-15A9-4ECC-B94D-6458796F166E}" srcOrd="0" destOrd="0" presId="urn:microsoft.com/office/officeart/2018/2/layout/IconLabelDescriptionList"/>
    <dgm:cxn modelId="{C2EDCB62-21C7-6140-86BA-CAFC28A7FC72}" type="presParOf" srcId="{D8E64DA6-15A9-4ECC-B94D-6458796F166E}" destId="{551D31FC-209B-4E36-9C74-0CAE2FDB2416}" srcOrd="0" destOrd="0" presId="urn:microsoft.com/office/officeart/2018/2/layout/IconLabelDescriptionList"/>
    <dgm:cxn modelId="{86DE0CBB-20C3-9641-859E-43F33D9D49DA}" type="presParOf" srcId="{D8E64DA6-15A9-4ECC-B94D-6458796F166E}" destId="{96CC75D5-5878-4F05-A703-215AC08E491F}" srcOrd="1" destOrd="0" presId="urn:microsoft.com/office/officeart/2018/2/layout/IconLabelDescriptionList"/>
    <dgm:cxn modelId="{0583AB06-1D11-3244-B652-82043CF6D47F}" type="presParOf" srcId="{D8E64DA6-15A9-4ECC-B94D-6458796F166E}" destId="{A1708DF4-15F0-4785-9C8F-F5C82F3D184F}" srcOrd="2" destOrd="0" presId="urn:microsoft.com/office/officeart/2018/2/layout/IconLabelDescriptionList"/>
    <dgm:cxn modelId="{7EA5F66A-3FD6-4342-B1AE-3FF50509A51A}" type="presParOf" srcId="{D8E64DA6-15A9-4ECC-B94D-6458796F166E}" destId="{07CE9679-DF2B-4633-A4B8-D407209E24F6}" srcOrd="3" destOrd="0" presId="urn:microsoft.com/office/officeart/2018/2/layout/IconLabelDescriptionList"/>
    <dgm:cxn modelId="{4436FECA-91FA-0940-B6AB-FACFC35639CF}" type="presParOf" srcId="{D8E64DA6-15A9-4ECC-B94D-6458796F166E}" destId="{207BDE7A-80E2-46F6-9728-D322C7E913CC}" srcOrd="4" destOrd="0" presId="urn:microsoft.com/office/officeart/2018/2/layout/IconLabelDescriptionList"/>
    <dgm:cxn modelId="{32F83879-52F2-CC41-BF3C-D825A817F569}" type="presParOf" srcId="{C53CCF59-06B3-4A06-8D4A-333262EDDD81}" destId="{75B1FFB6-724F-4040-B91D-1E259AAF750A}" srcOrd="1" destOrd="0" presId="urn:microsoft.com/office/officeart/2018/2/layout/IconLabelDescriptionList"/>
    <dgm:cxn modelId="{8E37964B-3974-AA42-A9B7-E32399D6657D}" type="presParOf" srcId="{C53CCF59-06B3-4A06-8D4A-333262EDDD81}" destId="{C76AF756-34DD-4A5C-A29D-1EDFF59FDEFF}" srcOrd="2" destOrd="0" presId="urn:microsoft.com/office/officeart/2018/2/layout/IconLabelDescriptionList"/>
    <dgm:cxn modelId="{DFF63A37-2459-8243-A240-53AAAC338C0E}" type="presParOf" srcId="{C76AF756-34DD-4A5C-A29D-1EDFF59FDEFF}" destId="{C0F4A8F6-DE1A-4564-9D4C-A6730F91E3A8}" srcOrd="0" destOrd="0" presId="urn:microsoft.com/office/officeart/2018/2/layout/IconLabelDescriptionList"/>
    <dgm:cxn modelId="{2EB6E309-6E46-3240-B7FB-CED4C78F7F30}" type="presParOf" srcId="{C76AF756-34DD-4A5C-A29D-1EDFF59FDEFF}" destId="{393EC188-119A-4042-9C0B-DE831C2429C2}" srcOrd="1" destOrd="0" presId="urn:microsoft.com/office/officeart/2018/2/layout/IconLabelDescriptionList"/>
    <dgm:cxn modelId="{AF067E59-4C76-7648-AB0B-0EF8762DD825}" type="presParOf" srcId="{C76AF756-34DD-4A5C-A29D-1EDFF59FDEFF}" destId="{56C87E2A-7605-4A39-8E9C-E54DD729FE61}" srcOrd="2" destOrd="0" presId="urn:microsoft.com/office/officeart/2018/2/layout/IconLabelDescriptionList"/>
    <dgm:cxn modelId="{733B3543-50E8-B44A-9021-6CBD52C24C58}" type="presParOf" srcId="{C76AF756-34DD-4A5C-A29D-1EDFF59FDEFF}" destId="{E0039A01-4350-4BC1-8565-00F6C6F92B21}" srcOrd="3" destOrd="0" presId="urn:microsoft.com/office/officeart/2018/2/layout/IconLabelDescriptionList"/>
    <dgm:cxn modelId="{1E83B686-0239-A04A-8786-8D965F70AC91}" type="presParOf" srcId="{C76AF756-34DD-4A5C-A29D-1EDFF59FDEFF}" destId="{40FCCE86-9C46-4DD4-9003-87F77BDD6D3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09531-DD7B-AF4B-86C3-0E855941BA1C}">
      <dsp:nvSpPr>
        <dsp:cNvPr id="0" name=""/>
        <dsp:cNvSpPr/>
      </dsp:nvSpPr>
      <dsp:spPr>
        <a:xfrm>
          <a:off x="0" y="642"/>
          <a:ext cx="6832212"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2C41D9D9-1BF7-B048-B9F9-341739FE38B5}">
      <dsp:nvSpPr>
        <dsp:cNvPr id="0" name=""/>
        <dsp:cNvSpPr/>
      </dsp:nvSpPr>
      <dsp:spPr>
        <a:xfrm>
          <a:off x="0" y="642"/>
          <a:ext cx="6832212" cy="751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baseline="0"/>
            <a:t>İŞBİRLİKLİ ÖĞRENME MODELİ</a:t>
          </a:r>
          <a:endParaRPr lang="en-US" sz="2700" kern="1200"/>
        </a:p>
      </dsp:txBody>
      <dsp:txXfrm>
        <a:off x="0" y="642"/>
        <a:ext cx="6832212" cy="751927"/>
      </dsp:txXfrm>
    </dsp:sp>
    <dsp:sp modelId="{3C13357E-3822-FD48-8A4E-F6E03702B71F}">
      <dsp:nvSpPr>
        <dsp:cNvPr id="0" name=""/>
        <dsp:cNvSpPr/>
      </dsp:nvSpPr>
      <dsp:spPr>
        <a:xfrm>
          <a:off x="0" y="752570"/>
          <a:ext cx="6832212" cy="0"/>
        </a:xfrm>
        <a:prstGeom prst="line">
          <a:avLst/>
        </a:prstGeom>
        <a:gradFill rotWithShape="0">
          <a:gsLst>
            <a:gs pos="0">
              <a:schemeClr val="accent2">
                <a:hueOff val="780253"/>
                <a:satOff val="-973"/>
                <a:lumOff val="229"/>
                <a:alphaOff val="0"/>
                <a:tint val="96000"/>
                <a:lumMod val="104000"/>
              </a:schemeClr>
            </a:gs>
            <a:gs pos="100000">
              <a:schemeClr val="accent2">
                <a:hueOff val="780253"/>
                <a:satOff val="-973"/>
                <a:lumOff val="229"/>
                <a:alphaOff val="0"/>
                <a:shade val="98000"/>
                <a:lumMod val="94000"/>
              </a:schemeClr>
            </a:gs>
          </a:gsLst>
          <a:lin ang="5400000" scaled="0"/>
        </a:gradFill>
        <a:ln w="9525" cap="rnd" cmpd="sng" algn="ctr">
          <a:solidFill>
            <a:schemeClr val="accent2">
              <a:hueOff val="780253"/>
              <a:satOff val="-973"/>
              <a:lumOff val="229"/>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99BAF24C-DDE2-7C49-8144-470F929A700E}">
      <dsp:nvSpPr>
        <dsp:cNvPr id="0" name=""/>
        <dsp:cNvSpPr/>
      </dsp:nvSpPr>
      <dsp:spPr>
        <a:xfrm>
          <a:off x="0" y="752570"/>
          <a:ext cx="6832212" cy="751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baseline="0"/>
            <a:t>ÇOKLU ZEKA YAKLAŞIMI</a:t>
          </a:r>
          <a:endParaRPr lang="en-US" sz="2700" kern="1200"/>
        </a:p>
      </dsp:txBody>
      <dsp:txXfrm>
        <a:off x="0" y="752570"/>
        <a:ext cx="6832212" cy="751927"/>
      </dsp:txXfrm>
    </dsp:sp>
    <dsp:sp modelId="{96806CB0-C7AA-8444-887B-F049213CAF5A}">
      <dsp:nvSpPr>
        <dsp:cNvPr id="0" name=""/>
        <dsp:cNvSpPr/>
      </dsp:nvSpPr>
      <dsp:spPr>
        <a:xfrm>
          <a:off x="0" y="1504498"/>
          <a:ext cx="6832212" cy="0"/>
        </a:xfrm>
        <a:prstGeom prst="line">
          <a:avLst/>
        </a:prstGeom>
        <a:gradFill rotWithShape="0">
          <a:gsLst>
            <a:gs pos="0">
              <a:schemeClr val="accent2">
                <a:hueOff val="1560506"/>
                <a:satOff val="-1946"/>
                <a:lumOff val="458"/>
                <a:alphaOff val="0"/>
                <a:tint val="96000"/>
                <a:lumMod val="104000"/>
              </a:schemeClr>
            </a:gs>
            <a:gs pos="100000">
              <a:schemeClr val="accent2">
                <a:hueOff val="1560506"/>
                <a:satOff val="-1946"/>
                <a:lumOff val="458"/>
                <a:alphaOff val="0"/>
                <a:shade val="98000"/>
                <a:lumMod val="94000"/>
              </a:schemeClr>
            </a:gs>
          </a:gsLst>
          <a:lin ang="5400000" scaled="0"/>
        </a:gradFill>
        <a:ln w="9525" cap="rnd" cmpd="sng" algn="ctr">
          <a:solidFill>
            <a:schemeClr val="accent2">
              <a:hueOff val="1560506"/>
              <a:satOff val="-1946"/>
              <a:lumOff val="45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9ABB91B-E783-BC43-9E26-0185F27C8D74}">
      <dsp:nvSpPr>
        <dsp:cNvPr id="0" name=""/>
        <dsp:cNvSpPr/>
      </dsp:nvSpPr>
      <dsp:spPr>
        <a:xfrm>
          <a:off x="0" y="1504498"/>
          <a:ext cx="6832212" cy="751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baseline="0"/>
            <a:t>YAPILANDIRMACI YAKLAŞIM</a:t>
          </a:r>
          <a:endParaRPr lang="en-US" sz="2700" kern="1200"/>
        </a:p>
      </dsp:txBody>
      <dsp:txXfrm>
        <a:off x="0" y="1504498"/>
        <a:ext cx="6832212" cy="751927"/>
      </dsp:txXfrm>
    </dsp:sp>
    <dsp:sp modelId="{17803F09-BB6C-234C-997F-A9FBDFDB0D5A}">
      <dsp:nvSpPr>
        <dsp:cNvPr id="0" name=""/>
        <dsp:cNvSpPr/>
      </dsp:nvSpPr>
      <dsp:spPr>
        <a:xfrm>
          <a:off x="0" y="2256425"/>
          <a:ext cx="6832212" cy="0"/>
        </a:xfrm>
        <a:prstGeom prst="line">
          <a:avLst/>
        </a:prstGeom>
        <a:gradFill rotWithShape="0">
          <a:gsLst>
            <a:gs pos="0">
              <a:schemeClr val="accent2">
                <a:hueOff val="2340759"/>
                <a:satOff val="-2919"/>
                <a:lumOff val="686"/>
                <a:alphaOff val="0"/>
                <a:tint val="96000"/>
                <a:lumMod val="104000"/>
              </a:schemeClr>
            </a:gs>
            <a:gs pos="100000">
              <a:schemeClr val="accent2">
                <a:hueOff val="2340759"/>
                <a:satOff val="-2919"/>
                <a:lumOff val="686"/>
                <a:alphaOff val="0"/>
                <a:shade val="98000"/>
                <a:lumMod val="94000"/>
              </a:schemeClr>
            </a:gs>
          </a:gsLst>
          <a:lin ang="5400000" scaled="0"/>
        </a:gradFill>
        <a:ln w="9525" cap="rnd" cmpd="sng" algn="ctr">
          <a:solidFill>
            <a:schemeClr val="accent2">
              <a:hueOff val="2340759"/>
              <a:satOff val="-2919"/>
              <a:lumOff val="686"/>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2D388FB3-FB81-1D46-B7A5-A43E0B68ADE1}">
      <dsp:nvSpPr>
        <dsp:cNvPr id="0" name=""/>
        <dsp:cNvSpPr/>
      </dsp:nvSpPr>
      <dsp:spPr>
        <a:xfrm>
          <a:off x="0" y="2256425"/>
          <a:ext cx="6832212" cy="751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baseline="0"/>
            <a:t>PROGRAMLI ÖĞRETİM MODELİ</a:t>
          </a:r>
          <a:endParaRPr lang="en-US" sz="2700" kern="1200"/>
        </a:p>
      </dsp:txBody>
      <dsp:txXfrm>
        <a:off x="0" y="2256425"/>
        <a:ext cx="6832212" cy="751927"/>
      </dsp:txXfrm>
    </dsp:sp>
    <dsp:sp modelId="{477D0C79-32EF-9343-A2DD-86086AAEF82A}">
      <dsp:nvSpPr>
        <dsp:cNvPr id="0" name=""/>
        <dsp:cNvSpPr/>
      </dsp:nvSpPr>
      <dsp:spPr>
        <a:xfrm>
          <a:off x="0" y="3008353"/>
          <a:ext cx="6832212" cy="0"/>
        </a:xfrm>
        <a:prstGeom prst="line">
          <a:avLst/>
        </a:prstGeom>
        <a:gradFill rotWithShape="0">
          <a:gsLst>
            <a:gs pos="0">
              <a:schemeClr val="accent2">
                <a:hueOff val="3121013"/>
                <a:satOff val="-3893"/>
                <a:lumOff val="915"/>
                <a:alphaOff val="0"/>
                <a:tint val="96000"/>
                <a:lumMod val="104000"/>
              </a:schemeClr>
            </a:gs>
            <a:gs pos="100000">
              <a:schemeClr val="accent2">
                <a:hueOff val="3121013"/>
                <a:satOff val="-3893"/>
                <a:lumOff val="915"/>
                <a:alphaOff val="0"/>
                <a:shade val="98000"/>
                <a:lumMod val="94000"/>
              </a:schemeClr>
            </a:gs>
          </a:gsLst>
          <a:lin ang="5400000" scaled="0"/>
        </a:gradFill>
        <a:ln w="9525" cap="rnd" cmpd="sng" algn="ctr">
          <a:solidFill>
            <a:schemeClr val="accent2">
              <a:hueOff val="3121013"/>
              <a:satOff val="-3893"/>
              <a:lumOff val="915"/>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F681F304-CD99-E34B-A1DE-7E3328F337ED}">
      <dsp:nvSpPr>
        <dsp:cNvPr id="0" name=""/>
        <dsp:cNvSpPr/>
      </dsp:nvSpPr>
      <dsp:spPr>
        <a:xfrm>
          <a:off x="0" y="3008353"/>
          <a:ext cx="6832212" cy="751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baseline="0"/>
            <a:t>BASAMAKLI ÖĞRETİM MODELİ</a:t>
          </a:r>
          <a:endParaRPr lang="en-US" sz="2700" kern="1200"/>
        </a:p>
      </dsp:txBody>
      <dsp:txXfrm>
        <a:off x="0" y="3008353"/>
        <a:ext cx="6832212" cy="751927"/>
      </dsp:txXfrm>
    </dsp:sp>
    <dsp:sp modelId="{07169D3A-9ABC-064B-9DAA-0AB240DE6B60}">
      <dsp:nvSpPr>
        <dsp:cNvPr id="0" name=""/>
        <dsp:cNvSpPr/>
      </dsp:nvSpPr>
      <dsp:spPr>
        <a:xfrm>
          <a:off x="0" y="3760280"/>
          <a:ext cx="6832212" cy="0"/>
        </a:xfrm>
        <a:prstGeom prst="line">
          <a:avLst/>
        </a:prstGeom>
        <a:gradFill rotWithShape="0">
          <a:gsLst>
            <a:gs pos="0">
              <a:schemeClr val="accent2">
                <a:hueOff val="3901266"/>
                <a:satOff val="-4866"/>
                <a:lumOff val="1144"/>
                <a:alphaOff val="0"/>
                <a:tint val="96000"/>
                <a:lumMod val="104000"/>
              </a:schemeClr>
            </a:gs>
            <a:gs pos="100000">
              <a:schemeClr val="accent2">
                <a:hueOff val="3901266"/>
                <a:satOff val="-4866"/>
                <a:lumOff val="1144"/>
                <a:alphaOff val="0"/>
                <a:shade val="98000"/>
                <a:lumMod val="94000"/>
              </a:schemeClr>
            </a:gs>
          </a:gsLst>
          <a:lin ang="5400000" scaled="0"/>
        </a:gradFill>
        <a:ln w="9525" cap="rnd" cmpd="sng" algn="ctr">
          <a:solidFill>
            <a:schemeClr val="accent2">
              <a:hueOff val="3901266"/>
              <a:satOff val="-4866"/>
              <a:lumOff val="1144"/>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71CE8B5A-9B04-A74A-BFE8-5988B083B3D2}">
      <dsp:nvSpPr>
        <dsp:cNvPr id="0" name=""/>
        <dsp:cNvSpPr/>
      </dsp:nvSpPr>
      <dsp:spPr>
        <a:xfrm>
          <a:off x="0" y="3760280"/>
          <a:ext cx="6832212" cy="751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baseline="0"/>
            <a:t>BİREYSELLEŞTİRİLMİŞ ÖĞRETİM YAKLAŞIMI</a:t>
          </a:r>
          <a:endParaRPr lang="en-US" sz="2700" kern="1200"/>
        </a:p>
      </dsp:txBody>
      <dsp:txXfrm>
        <a:off x="0" y="3760280"/>
        <a:ext cx="6832212" cy="751927"/>
      </dsp:txXfrm>
    </dsp:sp>
    <dsp:sp modelId="{9211BBD5-37FB-5240-ABDB-3CBDF87C5B36}">
      <dsp:nvSpPr>
        <dsp:cNvPr id="0" name=""/>
        <dsp:cNvSpPr/>
      </dsp:nvSpPr>
      <dsp:spPr>
        <a:xfrm>
          <a:off x="0" y="4512208"/>
          <a:ext cx="6832212" cy="0"/>
        </a:xfrm>
        <a:prstGeom prst="line">
          <a:avLst/>
        </a:prstGeom>
        <a:gradFill rotWithShape="0">
          <a:gsLst>
            <a:gs pos="0">
              <a:schemeClr val="accent2">
                <a:hueOff val="4681519"/>
                <a:satOff val="-5839"/>
                <a:lumOff val="1373"/>
                <a:alphaOff val="0"/>
                <a:tint val="96000"/>
                <a:lumMod val="104000"/>
              </a:schemeClr>
            </a:gs>
            <a:gs pos="100000">
              <a:schemeClr val="accent2">
                <a:hueOff val="4681519"/>
                <a:satOff val="-5839"/>
                <a:lumOff val="1373"/>
                <a:alphaOff val="0"/>
                <a:shade val="98000"/>
                <a:lumMod val="94000"/>
              </a:schemeClr>
            </a:gs>
          </a:gsLst>
          <a:lin ang="5400000" scaled="0"/>
        </a:gradFill>
        <a:ln w="9525" cap="rnd" cmpd="sng" algn="ctr">
          <a:solidFill>
            <a:schemeClr val="accent2">
              <a:hueOff val="4681519"/>
              <a:satOff val="-5839"/>
              <a:lumOff val="1373"/>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C31A2EC-4E52-AE4F-82A3-DC8303DDDB35}">
      <dsp:nvSpPr>
        <dsp:cNvPr id="0" name=""/>
        <dsp:cNvSpPr/>
      </dsp:nvSpPr>
      <dsp:spPr>
        <a:xfrm>
          <a:off x="0" y="4512208"/>
          <a:ext cx="6832212" cy="751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a:t>BİLGİSAYAR DESTEKLİ ÖĞRETİM</a:t>
          </a:r>
          <a:endParaRPr lang="en-US" sz="2700" kern="1200"/>
        </a:p>
      </dsp:txBody>
      <dsp:txXfrm>
        <a:off x="0" y="4512208"/>
        <a:ext cx="6832212" cy="7519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FE1EFB-EEF6-EC47-8760-55D34D6E0C4F}">
      <dsp:nvSpPr>
        <dsp:cNvPr id="0" name=""/>
        <dsp:cNvSpPr/>
      </dsp:nvSpPr>
      <dsp:spPr>
        <a:xfrm>
          <a:off x="0" y="0"/>
          <a:ext cx="5292436" cy="0"/>
        </a:xfrm>
        <a:prstGeom prst="line">
          <a:avLst/>
        </a:prstGeom>
        <a:solidFill>
          <a:schemeClr val="accent1">
            <a:shade val="50000"/>
            <a:hueOff val="0"/>
            <a:satOff val="0"/>
            <a:lumOff val="0"/>
            <a:alphaOff val="0"/>
          </a:schemeClr>
        </a:solidFill>
        <a:ln w="15875" cap="rnd"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1C8009-3CEF-4547-96CC-AD37798B8169}">
      <dsp:nvSpPr>
        <dsp:cNvPr id="0" name=""/>
        <dsp:cNvSpPr/>
      </dsp:nvSpPr>
      <dsp:spPr>
        <a:xfrm>
          <a:off x="0" y="0"/>
          <a:ext cx="1058487" cy="4284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t>İşbirlikçi Öğrenme İçin Gerekli Koşullar</a:t>
          </a:r>
        </a:p>
      </dsp:txBody>
      <dsp:txXfrm>
        <a:off x="0" y="0"/>
        <a:ext cx="1058487" cy="4284134"/>
      </dsp:txXfrm>
    </dsp:sp>
    <dsp:sp modelId="{C2C7658D-B5BF-AE47-903A-15A6A40D691A}">
      <dsp:nvSpPr>
        <dsp:cNvPr id="0" name=""/>
        <dsp:cNvSpPr/>
      </dsp:nvSpPr>
      <dsp:spPr>
        <a:xfrm>
          <a:off x="1137873" y="28919"/>
          <a:ext cx="4154562" cy="57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a:t>Grup Ödülü</a:t>
          </a:r>
        </a:p>
      </dsp:txBody>
      <dsp:txXfrm>
        <a:off x="1137873" y="28919"/>
        <a:ext cx="4154562" cy="578399"/>
      </dsp:txXfrm>
    </dsp:sp>
    <dsp:sp modelId="{0438A892-C965-8E42-B90C-7A19C32D82A9}">
      <dsp:nvSpPr>
        <dsp:cNvPr id="0" name=""/>
        <dsp:cNvSpPr/>
      </dsp:nvSpPr>
      <dsp:spPr>
        <a:xfrm>
          <a:off x="1058487" y="607319"/>
          <a:ext cx="423394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1D3D31-F471-FB40-B8B3-704252291C62}">
      <dsp:nvSpPr>
        <dsp:cNvPr id="0" name=""/>
        <dsp:cNvSpPr/>
      </dsp:nvSpPr>
      <dsp:spPr>
        <a:xfrm>
          <a:off x="1137873" y="636239"/>
          <a:ext cx="4154562" cy="57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a:t>Olumlu Bağımlılık</a:t>
          </a:r>
        </a:p>
      </dsp:txBody>
      <dsp:txXfrm>
        <a:off x="1137873" y="636239"/>
        <a:ext cx="4154562" cy="578399"/>
      </dsp:txXfrm>
    </dsp:sp>
    <dsp:sp modelId="{38046C81-E875-1F44-8B05-089A2EA1CD20}">
      <dsp:nvSpPr>
        <dsp:cNvPr id="0" name=""/>
        <dsp:cNvSpPr/>
      </dsp:nvSpPr>
      <dsp:spPr>
        <a:xfrm>
          <a:off x="1058487" y="1214639"/>
          <a:ext cx="423394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4554A1-7098-B240-96FE-755860066B92}">
      <dsp:nvSpPr>
        <dsp:cNvPr id="0" name=""/>
        <dsp:cNvSpPr/>
      </dsp:nvSpPr>
      <dsp:spPr>
        <a:xfrm>
          <a:off x="1137873" y="1243559"/>
          <a:ext cx="4154562" cy="57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a:t>Bireysel Değerlendirilebilirlik</a:t>
          </a:r>
        </a:p>
      </dsp:txBody>
      <dsp:txXfrm>
        <a:off x="1137873" y="1243559"/>
        <a:ext cx="4154562" cy="578399"/>
      </dsp:txXfrm>
    </dsp:sp>
    <dsp:sp modelId="{6D80DF25-230A-BF48-BD0B-9D7F66213930}">
      <dsp:nvSpPr>
        <dsp:cNvPr id="0" name=""/>
        <dsp:cNvSpPr/>
      </dsp:nvSpPr>
      <dsp:spPr>
        <a:xfrm>
          <a:off x="1058487" y="1821959"/>
          <a:ext cx="423394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C97AD7-BBDE-5148-A99A-7D3839F86153}">
      <dsp:nvSpPr>
        <dsp:cNvPr id="0" name=""/>
        <dsp:cNvSpPr/>
      </dsp:nvSpPr>
      <dsp:spPr>
        <a:xfrm>
          <a:off x="1137873" y="1850879"/>
          <a:ext cx="4154562" cy="57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a:t>Yüz yüze Etkileşim</a:t>
          </a:r>
        </a:p>
      </dsp:txBody>
      <dsp:txXfrm>
        <a:off x="1137873" y="1850879"/>
        <a:ext cx="4154562" cy="578399"/>
      </dsp:txXfrm>
    </dsp:sp>
    <dsp:sp modelId="{D8D123F9-4F62-884F-9E1B-A660C7DA8E1B}">
      <dsp:nvSpPr>
        <dsp:cNvPr id="0" name=""/>
        <dsp:cNvSpPr/>
      </dsp:nvSpPr>
      <dsp:spPr>
        <a:xfrm>
          <a:off x="1058487" y="2429279"/>
          <a:ext cx="423394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B44DA6-292F-6D41-A62C-29CB16D3F31A}">
      <dsp:nvSpPr>
        <dsp:cNvPr id="0" name=""/>
        <dsp:cNvSpPr/>
      </dsp:nvSpPr>
      <dsp:spPr>
        <a:xfrm>
          <a:off x="1137873" y="2458199"/>
          <a:ext cx="4154562" cy="57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a:t>Sosyal Beceriler</a:t>
          </a:r>
        </a:p>
      </dsp:txBody>
      <dsp:txXfrm>
        <a:off x="1137873" y="2458199"/>
        <a:ext cx="4154562" cy="578399"/>
      </dsp:txXfrm>
    </dsp:sp>
    <dsp:sp modelId="{5EA70126-939F-E746-B655-FFD5AF67ADE0}">
      <dsp:nvSpPr>
        <dsp:cNvPr id="0" name=""/>
        <dsp:cNvSpPr/>
      </dsp:nvSpPr>
      <dsp:spPr>
        <a:xfrm>
          <a:off x="1058487" y="3036599"/>
          <a:ext cx="423394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36D895-F7A6-6941-BE9E-5343C0AC7F22}">
      <dsp:nvSpPr>
        <dsp:cNvPr id="0" name=""/>
        <dsp:cNvSpPr/>
      </dsp:nvSpPr>
      <dsp:spPr>
        <a:xfrm>
          <a:off x="1137873" y="3065519"/>
          <a:ext cx="4154562" cy="57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a:t>Grubun Değerlendirmesi</a:t>
          </a:r>
        </a:p>
      </dsp:txBody>
      <dsp:txXfrm>
        <a:off x="1137873" y="3065519"/>
        <a:ext cx="4154562" cy="578399"/>
      </dsp:txXfrm>
    </dsp:sp>
    <dsp:sp modelId="{B51C6421-5C2D-504E-8FFE-B4A3A1EE7E80}">
      <dsp:nvSpPr>
        <dsp:cNvPr id="0" name=""/>
        <dsp:cNvSpPr/>
      </dsp:nvSpPr>
      <dsp:spPr>
        <a:xfrm>
          <a:off x="1058487" y="3643919"/>
          <a:ext cx="423394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3E86C0-C7A8-4C4F-94A2-0C156D47CCBD}">
      <dsp:nvSpPr>
        <dsp:cNvPr id="0" name=""/>
        <dsp:cNvSpPr/>
      </dsp:nvSpPr>
      <dsp:spPr>
        <a:xfrm>
          <a:off x="1137873" y="3672839"/>
          <a:ext cx="4154562" cy="57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a:t>Eşit Başarı Fırsatı</a:t>
          </a:r>
        </a:p>
      </dsp:txBody>
      <dsp:txXfrm>
        <a:off x="1137873" y="3672839"/>
        <a:ext cx="4154562" cy="578399"/>
      </dsp:txXfrm>
    </dsp:sp>
    <dsp:sp modelId="{5D37AB25-60AA-C64B-919D-53818EE35640}">
      <dsp:nvSpPr>
        <dsp:cNvPr id="0" name=""/>
        <dsp:cNvSpPr/>
      </dsp:nvSpPr>
      <dsp:spPr>
        <a:xfrm>
          <a:off x="1058487" y="4251239"/>
          <a:ext cx="423394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A85DB4-BEB5-3942-8856-3E31933B8A25}">
      <dsp:nvSpPr>
        <dsp:cNvPr id="0" name=""/>
        <dsp:cNvSpPr/>
      </dsp:nvSpPr>
      <dsp:spPr>
        <a:xfrm>
          <a:off x="0" y="336669"/>
          <a:ext cx="6832212" cy="352800"/>
        </a:xfrm>
        <a:prstGeom prst="rect">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2C31EAB-911A-E946-B7DB-DEDE4BEA8DF1}">
      <dsp:nvSpPr>
        <dsp:cNvPr id="0" name=""/>
        <dsp:cNvSpPr/>
      </dsp:nvSpPr>
      <dsp:spPr>
        <a:xfrm>
          <a:off x="341610" y="130029"/>
          <a:ext cx="4782548" cy="413280"/>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0769" tIns="0" rIns="180769" bIns="0" numCol="1" spcCol="1270" anchor="ctr" anchorCtr="0">
          <a:noAutofit/>
        </a:bodyPr>
        <a:lstStyle/>
        <a:p>
          <a:pPr marL="0" lvl="0" indent="0" algn="l" defTabSz="622300">
            <a:lnSpc>
              <a:spcPct val="90000"/>
            </a:lnSpc>
            <a:spcBef>
              <a:spcPct val="0"/>
            </a:spcBef>
            <a:spcAft>
              <a:spcPct val="35000"/>
            </a:spcAft>
            <a:buNone/>
          </a:pPr>
          <a:r>
            <a:rPr lang="tr-TR" sz="1400" kern="1200" dirty="0"/>
            <a:t>Sözel-dil zekası</a:t>
          </a:r>
        </a:p>
      </dsp:txBody>
      <dsp:txXfrm>
        <a:off x="361785" y="150204"/>
        <a:ext cx="4742198" cy="372930"/>
      </dsp:txXfrm>
    </dsp:sp>
    <dsp:sp modelId="{4AC15959-9850-BC44-B144-A2D89538E0D8}">
      <dsp:nvSpPr>
        <dsp:cNvPr id="0" name=""/>
        <dsp:cNvSpPr/>
      </dsp:nvSpPr>
      <dsp:spPr>
        <a:xfrm>
          <a:off x="0" y="971709"/>
          <a:ext cx="6832212" cy="352800"/>
        </a:xfrm>
        <a:prstGeom prst="rect">
          <a:avLst/>
        </a:prstGeom>
        <a:solidFill>
          <a:schemeClr val="lt1">
            <a:alpha val="90000"/>
            <a:hueOff val="0"/>
            <a:satOff val="0"/>
            <a:lumOff val="0"/>
            <a:alphaOff val="0"/>
          </a:schemeClr>
        </a:solidFill>
        <a:ln w="9525" cap="rnd" cmpd="sng" algn="ctr">
          <a:solidFill>
            <a:schemeClr val="accent2">
              <a:hueOff val="668788"/>
              <a:satOff val="-834"/>
              <a:lumOff val="196"/>
              <a:alphaOff val="0"/>
            </a:schemeClr>
          </a:solidFill>
          <a:prstDash val="solid"/>
        </a:ln>
        <a:effectLst/>
      </dsp:spPr>
      <dsp:style>
        <a:lnRef idx="1">
          <a:scrgbClr r="0" g="0" b="0"/>
        </a:lnRef>
        <a:fillRef idx="1">
          <a:scrgbClr r="0" g="0" b="0"/>
        </a:fillRef>
        <a:effectRef idx="0">
          <a:scrgbClr r="0" g="0" b="0"/>
        </a:effectRef>
        <a:fontRef idx="minor"/>
      </dsp:style>
    </dsp:sp>
    <dsp:sp modelId="{83DC9DF6-1C4B-9945-B000-53922FFB2753}">
      <dsp:nvSpPr>
        <dsp:cNvPr id="0" name=""/>
        <dsp:cNvSpPr/>
      </dsp:nvSpPr>
      <dsp:spPr>
        <a:xfrm>
          <a:off x="341610" y="765069"/>
          <a:ext cx="4782548" cy="413280"/>
        </a:xfrm>
        <a:prstGeom prst="roundRect">
          <a:avLst/>
        </a:prstGeom>
        <a:gradFill rotWithShape="0">
          <a:gsLst>
            <a:gs pos="0">
              <a:schemeClr val="accent2">
                <a:hueOff val="668788"/>
                <a:satOff val="-834"/>
                <a:lumOff val="196"/>
                <a:alphaOff val="0"/>
                <a:tint val="96000"/>
                <a:lumMod val="104000"/>
              </a:schemeClr>
            </a:gs>
            <a:gs pos="100000">
              <a:schemeClr val="accent2">
                <a:hueOff val="668788"/>
                <a:satOff val="-834"/>
                <a:lumOff val="196"/>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0769" tIns="0" rIns="180769" bIns="0" numCol="1" spcCol="1270" anchor="ctr" anchorCtr="0">
          <a:noAutofit/>
        </a:bodyPr>
        <a:lstStyle/>
        <a:p>
          <a:pPr marL="0" lvl="0" indent="0" algn="l" defTabSz="622300">
            <a:lnSpc>
              <a:spcPct val="90000"/>
            </a:lnSpc>
            <a:spcBef>
              <a:spcPct val="0"/>
            </a:spcBef>
            <a:spcAft>
              <a:spcPct val="35000"/>
            </a:spcAft>
            <a:buNone/>
          </a:pPr>
          <a:r>
            <a:rPr lang="tr-TR" sz="1400" kern="1200" dirty="0"/>
            <a:t>Mantıksal-matematiksel zeka</a:t>
          </a:r>
        </a:p>
      </dsp:txBody>
      <dsp:txXfrm>
        <a:off x="361785" y="785244"/>
        <a:ext cx="4742198" cy="372930"/>
      </dsp:txXfrm>
    </dsp:sp>
    <dsp:sp modelId="{2A2182E5-F8B1-CA4F-B4A2-9F7E18DB6C7E}">
      <dsp:nvSpPr>
        <dsp:cNvPr id="0" name=""/>
        <dsp:cNvSpPr/>
      </dsp:nvSpPr>
      <dsp:spPr>
        <a:xfrm>
          <a:off x="0" y="1606749"/>
          <a:ext cx="6832212" cy="352800"/>
        </a:xfrm>
        <a:prstGeom prst="rect">
          <a:avLst/>
        </a:prstGeom>
        <a:solidFill>
          <a:schemeClr val="lt1">
            <a:alpha val="90000"/>
            <a:hueOff val="0"/>
            <a:satOff val="0"/>
            <a:lumOff val="0"/>
            <a:alphaOff val="0"/>
          </a:schemeClr>
        </a:solidFill>
        <a:ln w="9525" cap="rnd" cmpd="sng" algn="ctr">
          <a:solidFill>
            <a:schemeClr val="accent2">
              <a:hueOff val="1337577"/>
              <a:satOff val="-1668"/>
              <a:lumOff val="392"/>
              <a:alphaOff val="0"/>
            </a:schemeClr>
          </a:solidFill>
          <a:prstDash val="solid"/>
        </a:ln>
        <a:effectLst/>
      </dsp:spPr>
      <dsp:style>
        <a:lnRef idx="1">
          <a:scrgbClr r="0" g="0" b="0"/>
        </a:lnRef>
        <a:fillRef idx="1">
          <a:scrgbClr r="0" g="0" b="0"/>
        </a:fillRef>
        <a:effectRef idx="0">
          <a:scrgbClr r="0" g="0" b="0"/>
        </a:effectRef>
        <a:fontRef idx="minor"/>
      </dsp:style>
    </dsp:sp>
    <dsp:sp modelId="{391B9A2A-0A9B-AC4D-B147-A1153DDAB5E2}">
      <dsp:nvSpPr>
        <dsp:cNvPr id="0" name=""/>
        <dsp:cNvSpPr/>
      </dsp:nvSpPr>
      <dsp:spPr>
        <a:xfrm>
          <a:off x="341610" y="1400109"/>
          <a:ext cx="4782548" cy="413280"/>
        </a:xfrm>
        <a:prstGeom prst="roundRect">
          <a:avLst/>
        </a:prstGeom>
        <a:gradFill rotWithShape="0">
          <a:gsLst>
            <a:gs pos="0">
              <a:schemeClr val="accent2">
                <a:hueOff val="1337577"/>
                <a:satOff val="-1668"/>
                <a:lumOff val="392"/>
                <a:alphaOff val="0"/>
                <a:tint val="96000"/>
                <a:lumMod val="104000"/>
              </a:schemeClr>
            </a:gs>
            <a:gs pos="100000">
              <a:schemeClr val="accent2">
                <a:hueOff val="1337577"/>
                <a:satOff val="-1668"/>
                <a:lumOff val="392"/>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0769" tIns="0" rIns="180769" bIns="0" numCol="1" spcCol="1270" anchor="ctr" anchorCtr="0">
          <a:noAutofit/>
        </a:bodyPr>
        <a:lstStyle/>
        <a:p>
          <a:pPr marL="0" lvl="0" indent="0" algn="l" defTabSz="622300">
            <a:lnSpc>
              <a:spcPct val="90000"/>
            </a:lnSpc>
            <a:spcBef>
              <a:spcPct val="0"/>
            </a:spcBef>
            <a:spcAft>
              <a:spcPct val="35000"/>
            </a:spcAft>
            <a:buNone/>
          </a:pPr>
          <a:r>
            <a:rPr lang="tr-TR" sz="1400" kern="1200" dirty="0"/>
            <a:t>Bedensel-</a:t>
          </a:r>
          <a:r>
            <a:rPr lang="tr-TR" sz="1400" kern="1200" dirty="0" err="1"/>
            <a:t>kinestetik</a:t>
          </a:r>
          <a:r>
            <a:rPr lang="tr-TR" sz="1400" kern="1200" dirty="0"/>
            <a:t> zeka</a:t>
          </a:r>
        </a:p>
      </dsp:txBody>
      <dsp:txXfrm>
        <a:off x="361785" y="1420284"/>
        <a:ext cx="4742198" cy="372930"/>
      </dsp:txXfrm>
    </dsp:sp>
    <dsp:sp modelId="{810540CB-B038-8F4A-B318-FE062C923D38}">
      <dsp:nvSpPr>
        <dsp:cNvPr id="0" name=""/>
        <dsp:cNvSpPr/>
      </dsp:nvSpPr>
      <dsp:spPr>
        <a:xfrm>
          <a:off x="0" y="2241789"/>
          <a:ext cx="6832212" cy="352800"/>
        </a:xfrm>
        <a:prstGeom prst="rect">
          <a:avLst/>
        </a:prstGeom>
        <a:solidFill>
          <a:schemeClr val="lt1">
            <a:alpha val="90000"/>
            <a:hueOff val="0"/>
            <a:satOff val="0"/>
            <a:lumOff val="0"/>
            <a:alphaOff val="0"/>
          </a:schemeClr>
        </a:solidFill>
        <a:ln w="9525" cap="rnd" cmpd="sng" algn="ctr">
          <a:solidFill>
            <a:schemeClr val="accent2">
              <a:hueOff val="2006365"/>
              <a:satOff val="-2502"/>
              <a:lumOff val="588"/>
              <a:alphaOff val="0"/>
            </a:schemeClr>
          </a:solidFill>
          <a:prstDash val="solid"/>
        </a:ln>
        <a:effectLst/>
      </dsp:spPr>
      <dsp:style>
        <a:lnRef idx="1">
          <a:scrgbClr r="0" g="0" b="0"/>
        </a:lnRef>
        <a:fillRef idx="1">
          <a:scrgbClr r="0" g="0" b="0"/>
        </a:fillRef>
        <a:effectRef idx="0">
          <a:scrgbClr r="0" g="0" b="0"/>
        </a:effectRef>
        <a:fontRef idx="minor"/>
      </dsp:style>
    </dsp:sp>
    <dsp:sp modelId="{E4C458D9-12D6-DA48-8C8B-02F63E7021EC}">
      <dsp:nvSpPr>
        <dsp:cNvPr id="0" name=""/>
        <dsp:cNvSpPr/>
      </dsp:nvSpPr>
      <dsp:spPr>
        <a:xfrm>
          <a:off x="341610" y="2035149"/>
          <a:ext cx="4782548" cy="413280"/>
        </a:xfrm>
        <a:prstGeom prst="roundRect">
          <a:avLst/>
        </a:prstGeom>
        <a:gradFill rotWithShape="0">
          <a:gsLst>
            <a:gs pos="0">
              <a:schemeClr val="accent2">
                <a:hueOff val="2006365"/>
                <a:satOff val="-2502"/>
                <a:lumOff val="588"/>
                <a:alphaOff val="0"/>
                <a:tint val="96000"/>
                <a:lumMod val="104000"/>
              </a:schemeClr>
            </a:gs>
            <a:gs pos="100000">
              <a:schemeClr val="accent2">
                <a:hueOff val="2006365"/>
                <a:satOff val="-2502"/>
                <a:lumOff val="588"/>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0769" tIns="0" rIns="180769" bIns="0" numCol="1" spcCol="1270" anchor="ctr" anchorCtr="0">
          <a:noAutofit/>
        </a:bodyPr>
        <a:lstStyle/>
        <a:p>
          <a:pPr marL="0" lvl="0" indent="0" algn="l" defTabSz="622300">
            <a:lnSpc>
              <a:spcPct val="90000"/>
            </a:lnSpc>
            <a:spcBef>
              <a:spcPct val="0"/>
            </a:spcBef>
            <a:spcAft>
              <a:spcPct val="35000"/>
            </a:spcAft>
            <a:buNone/>
          </a:pPr>
          <a:r>
            <a:rPr lang="tr-TR" sz="1400" kern="1200" dirty="0"/>
            <a:t>Müziksel-ritmik zeka</a:t>
          </a:r>
        </a:p>
      </dsp:txBody>
      <dsp:txXfrm>
        <a:off x="361785" y="2055324"/>
        <a:ext cx="4742198" cy="372930"/>
      </dsp:txXfrm>
    </dsp:sp>
    <dsp:sp modelId="{0D4F7696-10F7-744C-AD46-B03BFB30EA31}">
      <dsp:nvSpPr>
        <dsp:cNvPr id="0" name=""/>
        <dsp:cNvSpPr/>
      </dsp:nvSpPr>
      <dsp:spPr>
        <a:xfrm>
          <a:off x="0" y="2876829"/>
          <a:ext cx="6832212" cy="352800"/>
        </a:xfrm>
        <a:prstGeom prst="rect">
          <a:avLst/>
        </a:prstGeom>
        <a:solidFill>
          <a:schemeClr val="lt1">
            <a:alpha val="90000"/>
            <a:hueOff val="0"/>
            <a:satOff val="0"/>
            <a:lumOff val="0"/>
            <a:alphaOff val="0"/>
          </a:schemeClr>
        </a:solidFill>
        <a:ln w="9525" cap="rnd" cmpd="sng" algn="ctr">
          <a:solidFill>
            <a:schemeClr val="accent2">
              <a:hueOff val="2675154"/>
              <a:satOff val="-3337"/>
              <a:lumOff val="785"/>
              <a:alphaOff val="0"/>
            </a:schemeClr>
          </a:solidFill>
          <a:prstDash val="solid"/>
        </a:ln>
        <a:effectLst/>
      </dsp:spPr>
      <dsp:style>
        <a:lnRef idx="1">
          <a:scrgbClr r="0" g="0" b="0"/>
        </a:lnRef>
        <a:fillRef idx="1">
          <a:scrgbClr r="0" g="0" b="0"/>
        </a:fillRef>
        <a:effectRef idx="0">
          <a:scrgbClr r="0" g="0" b="0"/>
        </a:effectRef>
        <a:fontRef idx="minor"/>
      </dsp:style>
    </dsp:sp>
    <dsp:sp modelId="{52D2A806-36E2-8046-819A-FBE57A07F044}">
      <dsp:nvSpPr>
        <dsp:cNvPr id="0" name=""/>
        <dsp:cNvSpPr/>
      </dsp:nvSpPr>
      <dsp:spPr>
        <a:xfrm>
          <a:off x="341610" y="2670189"/>
          <a:ext cx="4782548" cy="413280"/>
        </a:xfrm>
        <a:prstGeom prst="roundRect">
          <a:avLst/>
        </a:prstGeom>
        <a:gradFill rotWithShape="0">
          <a:gsLst>
            <a:gs pos="0">
              <a:schemeClr val="accent2">
                <a:hueOff val="2675154"/>
                <a:satOff val="-3337"/>
                <a:lumOff val="785"/>
                <a:alphaOff val="0"/>
                <a:tint val="96000"/>
                <a:lumMod val="104000"/>
              </a:schemeClr>
            </a:gs>
            <a:gs pos="100000">
              <a:schemeClr val="accent2">
                <a:hueOff val="2675154"/>
                <a:satOff val="-3337"/>
                <a:lumOff val="785"/>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0769" tIns="0" rIns="180769" bIns="0" numCol="1" spcCol="1270" anchor="ctr" anchorCtr="0">
          <a:noAutofit/>
        </a:bodyPr>
        <a:lstStyle/>
        <a:p>
          <a:pPr marL="0" lvl="0" indent="0" algn="l" defTabSz="622300">
            <a:lnSpc>
              <a:spcPct val="90000"/>
            </a:lnSpc>
            <a:spcBef>
              <a:spcPct val="0"/>
            </a:spcBef>
            <a:spcAft>
              <a:spcPct val="35000"/>
            </a:spcAft>
            <a:buNone/>
          </a:pPr>
          <a:r>
            <a:rPr lang="tr-TR" sz="1400" kern="1200" dirty="0"/>
            <a:t>Görsel-uzaysal zeka</a:t>
          </a:r>
        </a:p>
      </dsp:txBody>
      <dsp:txXfrm>
        <a:off x="361785" y="2690364"/>
        <a:ext cx="4742198" cy="372930"/>
      </dsp:txXfrm>
    </dsp:sp>
    <dsp:sp modelId="{C413CF26-8E16-484D-BF2F-BDAAA4E0012B}">
      <dsp:nvSpPr>
        <dsp:cNvPr id="0" name=""/>
        <dsp:cNvSpPr/>
      </dsp:nvSpPr>
      <dsp:spPr>
        <a:xfrm>
          <a:off x="0" y="3511869"/>
          <a:ext cx="6832212" cy="352800"/>
        </a:xfrm>
        <a:prstGeom prst="rect">
          <a:avLst/>
        </a:prstGeom>
        <a:solidFill>
          <a:schemeClr val="lt1">
            <a:alpha val="90000"/>
            <a:hueOff val="0"/>
            <a:satOff val="0"/>
            <a:lumOff val="0"/>
            <a:alphaOff val="0"/>
          </a:schemeClr>
        </a:solidFill>
        <a:ln w="9525" cap="rnd" cmpd="sng" algn="ctr">
          <a:solidFill>
            <a:schemeClr val="accent2">
              <a:hueOff val="3343942"/>
              <a:satOff val="-4171"/>
              <a:lumOff val="981"/>
              <a:alphaOff val="0"/>
            </a:schemeClr>
          </a:solidFill>
          <a:prstDash val="solid"/>
        </a:ln>
        <a:effectLst/>
      </dsp:spPr>
      <dsp:style>
        <a:lnRef idx="1">
          <a:scrgbClr r="0" g="0" b="0"/>
        </a:lnRef>
        <a:fillRef idx="1">
          <a:scrgbClr r="0" g="0" b="0"/>
        </a:fillRef>
        <a:effectRef idx="0">
          <a:scrgbClr r="0" g="0" b="0"/>
        </a:effectRef>
        <a:fontRef idx="minor"/>
      </dsp:style>
    </dsp:sp>
    <dsp:sp modelId="{07EE000B-7949-BB4E-BF61-025099710160}">
      <dsp:nvSpPr>
        <dsp:cNvPr id="0" name=""/>
        <dsp:cNvSpPr/>
      </dsp:nvSpPr>
      <dsp:spPr>
        <a:xfrm>
          <a:off x="341610" y="3305229"/>
          <a:ext cx="4782548" cy="413280"/>
        </a:xfrm>
        <a:prstGeom prst="roundRect">
          <a:avLst/>
        </a:prstGeom>
        <a:gradFill rotWithShape="0">
          <a:gsLst>
            <a:gs pos="0">
              <a:schemeClr val="accent2">
                <a:hueOff val="3343942"/>
                <a:satOff val="-4171"/>
                <a:lumOff val="981"/>
                <a:alphaOff val="0"/>
                <a:tint val="96000"/>
                <a:lumMod val="104000"/>
              </a:schemeClr>
            </a:gs>
            <a:gs pos="100000">
              <a:schemeClr val="accent2">
                <a:hueOff val="3343942"/>
                <a:satOff val="-4171"/>
                <a:lumOff val="981"/>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0769" tIns="0" rIns="180769" bIns="0" numCol="1" spcCol="1270" anchor="ctr" anchorCtr="0">
          <a:noAutofit/>
        </a:bodyPr>
        <a:lstStyle/>
        <a:p>
          <a:pPr marL="0" lvl="0" indent="0" algn="l" defTabSz="622300">
            <a:lnSpc>
              <a:spcPct val="90000"/>
            </a:lnSpc>
            <a:spcBef>
              <a:spcPct val="0"/>
            </a:spcBef>
            <a:spcAft>
              <a:spcPct val="35000"/>
            </a:spcAft>
            <a:buNone/>
          </a:pPr>
          <a:r>
            <a:rPr lang="tr-TR" sz="1400" kern="1200" dirty="0"/>
            <a:t>Doğacı zeka</a:t>
          </a:r>
        </a:p>
      </dsp:txBody>
      <dsp:txXfrm>
        <a:off x="361785" y="3325404"/>
        <a:ext cx="4742198" cy="372930"/>
      </dsp:txXfrm>
    </dsp:sp>
    <dsp:sp modelId="{4AD8CF53-080C-E046-B2FB-28457AEFEF42}">
      <dsp:nvSpPr>
        <dsp:cNvPr id="0" name=""/>
        <dsp:cNvSpPr/>
      </dsp:nvSpPr>
      <dsp:spPr>
        <a:xfrm>
          <a:off x="0" y="4146909"/>
          <a:ext cx="6832212" cy="352800"/>
        </a:xfrm>
        <a:prstGeom prst="rect">
          <a:avLst/>
        </a:prstGeom>
        <a:solidFill>
          <a:schemeClr val="lt1">
            <a:alpha val="90000"/>
            <a:hueOff val="0"/>
            <a:satOff val="0"/>
            <a:lumOff val="0"/>
            <a:alphaOff val="0"/>
          </a:schemeClr>
        </a:solidFill>
        <a:ln w="9525" cap="rnd" cmpd="sng" algn="ctr">
          <a:solidFill>
            <a:schemeClr val="accent2">
              <a:hueOff val="4012731"/>
              <a:satOff val="-5005"/>
              <a:lumOff val="1177"/>
              <a:alphaOff val="0"/>
            </a:schemeClr>
          </a:solidFill>
          <a:prstDash val="solid"/>
        </a:ln>
        <a:effectLst/>
      </dsp:spPr>
      <dsp:style>
        <a:lnRef idx="1">
          <a:scrgbClr r="0" g="0" b="0"/>
        </a:lnRef>
        <a:fillRef idx="1">
          <a:scrgbClr r="0" g="0" b="0"/>
        </a:fillRef>
        <a:effectRef idx="0">
          <a:scrgbClr r="0" g="0" b="0"/>
        </a:effectRef>
        <a:fontRef idx="minor"/>
      </dsp:style>
    </dsp:sp>
    <dsp:sp modelId="{426A340B-780F-A049-91E7-23FA900A9C0A}">
      <dsp:nvSpPr>
        <dsp:cNvPr id="0" name=""/>
        <dsp:cNvSpPr/>
      </dsp:nvSpPr>
      <dsp:spPr>
        <a:xfrm>
          <a:off x="341610" y="3940269"/>
          <a:ext cx="4782548" cy="413280"/>
        </a:xfrm>
        <a:prstGeom prst="roundRect">
          <a:avLst/>
        </a:prstGeom>
        <a:gradFill rotWithShape="0">
          <a:gsLst>
            <a:gs pos="0">
              <a:schemeClr val="accent2">
                <a:hueOff val="4012731"/>
                <a:satOff val="-5005"/>
                <a:lumOff val="1177"/>
                <a:alphaOff val="0"/>
                <a:tint val="96000"/>
                <a:lumMod val="104000"/>
              </a:schemeClr>
            </a:gs>
            <a:gs pos="100000">
              <a:schemeClr val="accent2">
                <a:hueOff val="4012731"/>
                <a:satOff val="-5005"/>
                <a:lumOff val="1177"/>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0769" tIns="0" rIns="180769" bIns="0" numCol="1" spcCol="1270" anchor="ctr" anchorCtr="0">
          <a:noAutofit/>
        </a:bodyPr>
        <a:lstStyle/>
        <a:p>
          <a:pPr marL="0" lvl="0" indent="0" algn="l" defTabSz="622300">
            <a:lnSpc>
              <a:spcPct val="90000"/>
            </a:lnSpc>
            <a:spcBef>
              <a:spcPct val="0"/>
            </a:spcBef>
            <a:spcAft>
              <a:spcPct val="35000"/>
            </a:spcAft>
            <a:buNone/>
          </a:pPr>
          <a:r>
            <a:rPr lang="tr-TR" sz="1400" kern="1200" dirty="0"/>
            <a:t>Toplumsal zeka</a:t>
          </a:r>
        </a:p>
      </dsp:txBody>
      <dsp:txXfrm>
        <a:off x="361785" y="3960444"/>
        <a:ext cx="4742198" cy="372930"/>
      </dsp:txXfrm>
    </dsp:sp>
    <dsp:sp modelId="{2CFE64E9-9AFA-B34E-BBC4-A667FF01F66E}">
      <dsp:nvSpPr>
        <dsp:cNvPr id="0" name=""/>
        <dsp:cNvSpPr/>
      </dsp:nvSpPr>
      <dsp:spPr>
        <a:xfrm>
          <a:off x="0" y="4781949"/>
          <a:ext cx="6832212" cy="352800"/>
        </a:xfrm>
        <a:prstGeom prst="rect">
          <a:avLst/>
        </a:prstGeom>
        <a:solidFill>
          <a:schemeClr val="lt1">
            <a:alpha val="90000"/>
            <a:hueOff val="0"/>
            <a:satOff val="0"/>
            <a:lumOff val="0"/>
            <a:alphaOff val="0"/>
          </a:schemeClr>
        </a:solidFill>
        <a:ln w="9525" cap="rnd" cmpd="sng" algn="ctr">
          <a:solidFill>
            <a:schemeClr val="accent2">
              <a:hueOff val="4681519"/>
              <a:satOff val="-5839"/>
              <a:lumOff val="1373"/>
              <a:alphaOff val="0"/>
            </a:schemeClr>
          </a:solidFill>
          <a:prstDash val="solid"/>
        </a:ln>
        <a:effectLst/>
      </dsp:spPr>
      <dsp:style>
        <a:lnRef idx="1">
          <a:scrgbClr r="0" g="0" b="0"/>
        </a:lnRef>
        <a:fillRef idx="1">
          <a:scrgbClr r="0" g="0" b="0"/>
        </a:fillRef>
        <a:effectRef idx="0">
          <a:scrgbClr r="0" g="0" b="0"/>
        </a:effectRef>
        <a:fontRef idx="minor"/>
      </dsp:style>
    </dsp:sp>
    <dsp:sp modelId="{D731BEF1-8191-8A46-8A3B-C1B957995B7E}">
      <dsp:nvSpPr>
        <dsp:cNvPr id="0" name=""/>
        <dsp:cNvSpPr/>
      </dsp:nvSpPr>
      <dsp:spPr>
        <a:xfrm>
          <a:off x="341610" y="4575309"/>
          <a:ext cx="4782548" cy="413280"/>
        </a:xfrm>
        <a:prstGeom prst="roundRect">
          <a:avLst/>
        </a:prstGeom>
        <a:gradFill rotWithShape="0">
          <a:gsLst>
            <a:gs pos="0">
              <a:schemeClr val="accent2">
                <a:hueOff val="4681519"/>
                <a:satOff val="-5839"/>
                <a:lumOff val="1373"/>
                <a:alphaOff val="0"/>
                <a:tint val="96000"/>
                <a:lumMod val="104000"/>
              </a:schemeClr>
            </a:gs>
            <a:gs pos="100000">
              <a:schemeClr val="accent2">
                <a:hueOff val="4681519"/>
                <a:satOff val="-5839"/>
                <a:lumOff val="1373"/>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80769" tIns="0" rIns="180769" bIns="0" numCol="1" spcCol="1270" anchor="ctr" anchorCtr="0">
          <a:noAutofit/>
        </a:bodyPr>
        <a:lstStyle/>
        <a:p>
          <a:pPr marL="0" lvl="0" indent="0" algn="l" defTabSz="622300">
            <a:lnSpc>
              <a:spcPct val="90000"/>
            </a:lnSpc>
            <a:spcBef>
              <a:spcPct val="0"/>
            </a:spcBef>
            <a:spcAft>
              <a:spcPct val="35000"/>
            </a:spcAft>
            <a:buNone/>
          </a:pPr>
          <a:r>
            <a:rPr lang="tr-TR" sz="1400" kern="1200" dirty="0"/>
            <a:t>İçsel-</a:t>
          </a:r>
          <a:r>
            <a:rPr lang="tr-TR" sz="1400" kern="1200" dirty="0" err="1"/>
            <a:t>özedönük</a:t>
          </a:r>
          <a:r>
            <a:rPr lang="tr-TR" sz="1400" kern="1200" dirty="0"/>
            <a:t> zeka</a:t>
          </a:r>
        </a:p>
      </dsp:txBody>
      <dsp:txXfrm>
        <a:off x="361785" y="4595484"/>
        <a:ext cx="4742198" cy="372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2A688-4388-8A4A-8761-170EA377F3D1}">
      <dsp:nvSpPr>
        <dsp:cNvPr id="0" name=""/>
        <dsp:cNvSpPr/>
      </dsp:nvSpPr>
      <dsp:spPr>
        <a:xfrm>
          <a:off x="0" y="761"/>
          <a:ext cx="7396263"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7A75F551-C7FB-FF46-8A66-1B9546F0BE20}">
      <dsp:nvSpPr>
        <dsp:cNvPr id="0" name=""/>
        <dsp:cNvSpPr/>
      </dsp:nvSpPr>
      <dsp:spPr>
        <a:xfrm>
          <a:off x="0" y="761"/>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dirty="0"/>
            <a:t>İnsanlar çok farklı zekâ türlerine sahiptir.</a:t>
          </a:r>
        </a:p>
      </dsp:txBody>
      <dsp:txXfrm>
        <a:off x="0" y="761"/>
        <a:ext cx="7396263" cy="445687"/>
      </dsp:txXfrm>
    </dsp:sp>
    <dsp:sp modelId="{15C1C950-AC43-E44F-9DF6-B7F732F14FEC}">
      <dsp:nvSpPr>
        <dsp:cNvPr id="0" name=""/>
        <dsp:cNvSpPr/>
      </dsp:nvSpPr>
      <dsp:spPr>
        <a:xfrm>
          <a:off x="0" y="446448"/>
          <a:ext cx="7396263" cy="0"/>
        </a:xfrm>
        <a:prstGeom prst="line">
          <a:avLst/>
        </a:prstGeom>
        <a:gradFill rotWithShape="0">
          <a:gsLst>
            <a:gs pos="0">
              <a:schemeClr val="accent2">
                <a:hueOff val="360117"/>
                <a:satOff val="-449"/>
                <a:lumOff val="106"/>
                <a:alphaOff val="0"/>
                <a:tint val="96000"/>
                <a:lumMod val="104000"/>
              </a:schemeClr>
            </a:gs>
            <a:gs pos="100000">
              <a:schemeClr val="accent2">
                <a:hueOff val="360117"/>
                <a:satOff val="-449"/>
                <a:lumOff val="106"/>
                <a:alphaOff val="0"/>
                <a:shade val="98000"/>
                <a:lumMod val="94000"/>
              </a:schemeClr>
            </a:gs>
          </a:gsLst>
          <a:lin ang="5400000" scaled="0"/>
        </a:gradFill>
        <a:ln w="9525" cap="rnd" cmpd="sng" algn="ctr">
          <a:solidFill>
            <a:schemeClr val="accent2">
              <a:hueOff val="360117"/>
              <a:satOff val="-449"/>
              <a:lumOff val="106"/>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91D5FE1B-2394-B149-BD0B-6511093B4E5D}">
      <dsp:nvSpPr>
        <dsp:cNvPr id="0" name=""/>
        <dsp:cNvSpPr/>
      </dsp:nvSpPr>
      <dsp:spPr>
        <a:xfrm>
          <a:off x="0" y="446448"/>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Zekâ; bireyleri sınıflandırmak amacıyla değil, onları tanımak amacıyla belirlenir.</a:t>
          </a:r>
        </a:p>
      </dsp:txBody>
      <dsp:txXfrm>
        <a:off x="0" y="446448"/>
        <a:ext cx="7396263" cy="445687"/>
      </dsp:txXfrm>
    </dsp:sp>
    <dsp:sp modelId="{61D1160B-CA76-F44D-8FE1-462857C2A684}">
      <dsp:nvSpPr>
        <dsp:cNvPr id="0" name=""/>
        <dsp:cNvSpPr/>
      </dsp:nvSpPr>
      <dsp:spPr>
        <a:xfrm>
          <a:off x="0" y="892136"/>
          <a:ext cx="7396263" cy="0"/>
        </a:xfrm>
        <a:prstGeom prst="line">
          <a:avLst/>
        </a:prstGeom>
        <a:gradFill rotWithShape="0">
          <a:gsLst>
            <a:gs pos="0">
              <a:schemeClr val="accent2">
                <a:hueOff val="720234"/>
                <a:satOff val="-898"/>
                <a:lumOff val="211"/>
                <a:alphaOff val="0"/>
                <a:tint val="96000"/>
                <a:lumMod val="104000"/>
              </a:schemeClr>
            </a:gs>
            <a:gs pos="100000">
              <a:schemeClr val="accent2">
                <a:hueOff val="720234"/>
                <a:satOff val="-898"/>
                <a:lumOff val="211"/>
                <a:alphaOff val="0"/>
                <a:shade val="98000"/>
                <a:lumMod val="94000"/>
              </a:schemeClr>
            </a:gs>
          </a:gsLst>
          <a:lin ang="5400000" scaled="0"/>
        </a:gradFill>
        <a:ln w="9525" cap="rnd" cmpd="sng" algn="ctr">
          <a:solidFill>
            <a:schemeClr val="accent2">
              <a:hueOff val="720234"/>
              <a:satOff val="-898"/>
              <a:lumOff val="211"/>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FE36102B-89D1-974F-9831-C494138E5946}">
      <dsp:nvSpPr>
        <dsp:cNvPr id="0" name=""/>
        <dsp:cNvSpPr/>
      </dsp:nvSpPr>
      <dsp:spPr>
        <a:xfrm>
          <a:off x="0" y="892136"/>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Her insan aktif olarak kullandığı zekâları ile özel bir karışıma sahiptir. Her insanın kendine özgü bir zekâ profili vardır.</a:t>
          </a:r>
        </a:p>
      </dsp:txBody>
      <dsp:txXfrm>
        <a:off x="0" y="892136"/>
        <a:ext cx="7396263" cy="445687"/>
      </dsp:txXfrm>
    </dsp:sp>
    <dsp:sp modelId="{0DFAA6F0-5308-9241-A1F8-D0359D32DEE5}">
      <dsp:nvSpPr>
        <dsp:cNvPr id="0" name=""/>
        <dsp:cNvSpPr/>
      </dsp:nvSpPr>
      <dsp:spPr>
        <a:xfrm>
          <a:off x="0" y="1337823"/>
          <a:ext cx="7396263" cy="0"/>
        </a:xfrm>
        <a:prstGeom prst="line">
          <a:avLst/>
        </a:prstGeom>
        <a:gradFill rotWithShape="0">
          <a:gsLst>
            <a:gs pos="0">
              <a:schemeClr val="accent2">
                <a:hueOff val="1080351"/>
                <a:satOff val="-1347"/>
                <a:lumOff val="317"/>
                <a:alphaOff val="0"/>
                <a:tint val="96000"/>
                <a:lumMod val="104000"/>
              </a:schemeClr>
            </a:gs>
            <a:gs pos="100000">
              <a:schemeClr val="accent2">
                <a:hueOff val="1080351"/>
                <a:satOff val="-1347"/>
                <a:lumOff val="317"/>
                <a:alphaOff val="0"/>
                <a:shade val="98000"/>
                <a:lumMod val="94000"/>
              </a:schemeClr>
            </a:gs>
          </a:gsLst>
          <a:lin ang="5400000" scaled="0"/>
        </a:gradFill>
        <a:ln w="9525" cap="rnd" cmpd="sng" algn="ctr">
          <a:solidFill>
            <a:schemeClr val="accent2">
              <a:hueOff val="1080351"/>
              <a:satOff val="-1347"/>
              <a:lumOff val="31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925077E4-AEF7-CD46-A1B5-736DBE7661FF}">
      <dsp:nvSpPr>
        <dsp:cNvPr id="0" name=""/>
        <dsp:cNvSpPr/>
      </dsp:nvSpPr>
      <dsp:spPr>
        <a:xfrm>
          <a:off x="0" y="1337823"/>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Zekâların her biri insanda farklı bir gelişim sürecine sahiptir.</a:t>
          </a:r>
        </a:p>
      </dsp:txBody>
      <dsp:txXfrm>
        <a:off x="0" y="1337823"/>
        <a:ext cx="7396263" cy="445687"/>
      </dsp:txXfrm>
    </dsp:sp>
    <dsp:sp modelId="{5173A4F4-91F8-1A4A-A25F-22A701E91B61}">
      <dsp:nvSpPr>
        <dsp:cNvPr id="0" name=""/>
        <dsp:cNvSpPr/>
      </dsp:nvSpPr>
      <dsp:spPr>
        <a:xfrm>
          <a:off x="0" y="1783510"/>
          <a:ext cx="7396263" cy="0"/>
        </a:xfrm>
        <a:prstGeom prst="line">
          <a:avLst/>
        </a:prstGeom>
        <a:gradFill rotWithShape="0">
          <a:gsLst>
            <a:gs pos="0">
              <a:schemeClr val="accent2">
                <a:hueOff val="1440467"/>
                <a:satOff val="-1797"/>
                <a:lumOff val="422"/>
                <a:alphaOff val="0"/>
                <a:tint val="96000"/>
                <a:lumMod val="104000"/>
              </a:schemeClr>
            </a:gs>
            <a:gs pos="100000">
              <a:schemeClr val="accent2">
                <a:hueOff val="1440467"/>
                <a:satOff val="-1797"/>
                <a:lumOff val="422"/>
                <a:alphaOff val="0"/>
                <a:shade val="98000"/>
                <a:lumMod val="94000"/>
              </a:schemeClr>
            </a:gs>
          </a:gsLst>
          <a:lin ang="5400000" scaled="0"/>
        </a:gradFill>
        <a:ln w="9525" cap="rnd" cmpd="sng" algn="ctr">
          <a:solidFill>
            <a:schemeClr val="accent2">
              <a:hueOff val="1440467"/>
              <a:satOff val="-1797"/>
              <a:lumOff val="422"/>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9CEB12F6-720F-0A47-B6C9-0D5C6BC498C2}">
      <dsp:nvSpPr>
        <dsp:cNvPr id="0" name=""/>
        <dsp:cNvSpPr/>
      </dsp:nvSpPr>
      <dsp:spPr>
        <a:xfrm>
          <a:off x="0" y="1783510"/>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Bütün zekâlar dinamiktir.</a:t>
          </a:r>
        </a:p>
      </dsp:txBody>
      <dsp:txXfrm>
        <a:off x="0" y="1783510"/>
        <a:ext cx="7396263" cy="445687"/>
      </dsp:txXfrm>
    </dsp:sp>
    <dsp:sp modelId="{E8F23B0B-4ED4-F14E-8137-1A06116744EF}">
      <dsp:nvSpPr>
        <dsp:cNvPr id="0" name=""/>
        <dsp:cNvSpPr/>
      </dsp:nvSpPr>
      <dsp:spPr>
        <a:xfrm>
          <a:off x="0" y="2229197"/>
          <a:ext cx="7396263" cy="0"/>
        </a:xfrm>
        <a:prstGeom prst="line">
          <a:avLst/>
        </a:prstGeom>
        <a:gradFill rotWithShape="0">
          <a:gsLst>
            <a:gs pos="0">
              <a:schemeClr val="accent2">
                <a:hueOff val="1800584"/>
                <a:satOff val="-2246"/>
                <a:lumOff val="528"/>
                <a:alphaOff val="0"/>
                <a:tint val="96000"/>
                <a:lumMod val="104000"/>
              </a:schemeClr>
            </a:gs>
            <a:gs pos="100000">
              <a:schemeClr val="accent2">
                <a:hueOff val="1800584"/>
                <a:satOff val="-2246"/>
                <a:lumOff val="528"/>
                <a:alphaOff val="0"/>
                <a:shade val="98000"/>
                <a:lumMod val="94000"/>
              </a:schemeClr>
            </a:gs>
          </a:gsLst>
          <a:lin ang="5400000" scaled="0"/>
        </a:gradFill>
        <a:ln w="9525" cap="rnd" cmpd="sng" algn="ctr">
          <a:solidFill>
            <a:schemeClr val="accent2">
              <a:hueOff val="1800584"/>
              <a:satOff val="-2246"/>
              <a:lumOff val="52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1DF3FA48-BD7E-E24B-9131-38F9ECAD059D}">
      <dsp:nvSpPr>
        <dsp:cNvPr id="0" name=""/>
        <dsp:cNvSpPr/>
      </dsp:nvSpPr>
      <dsp:spPr>
        <a:xfrm>
          <a:off x="0" y="2229197"/>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İnsandaki zekâlar tanımlanabilir ve geliştirilebilir.</a:t>
          </a:r>
        </a:p>
      </dsp:txBody>
      <dsp:txXfrm>
        <a:off x="0" y="2229197"/>
        <a:ext cx="7396263" cy="445687"/>
      </dsp:txXfrm>
    </dsp:sp>
    <dsp:sp modelId="{6D7A46D9-7D3F-174E-B66E-9549CD5EF001}">
      <dsp:nvSpPr>
        <dsp:cNvPr id="0" name=""/>
        <dsp:cNvSpPr/>
      </dsp:nvSpPr>
      <dsp:spPr>
        <a:xfrm>
          <a:off x="0" y="2674884"/>
          <a:ext cx="7396263" cy="0"/>
        </a:xfrm>
        <a:prstGeom prst="line">
          <a:avLst/>
        </a:prstGeom>
        <a:gradFill rotWithShape="0">
          <a:gsLst>
            <a:gs pos="0">
              <a:schemeClr val="accent2">
                <a:hueOff val="2160701"/>
                <a:satOff val="-2695"/>
                <a:lumOff val="634"/>
                <a:alphaOff val="0"/>
                <a:tint val="96000"/>
                <a:lumMod val="104000"/>
              </a:schemeClr>
            </a:gs>
            <a:gs pos="100000">
              <a:schemeClr val="accent2">
                <a:hueOff val="2160701"/>
                <a:satOff val="-2695"/>
                <a:lumOff val="634"/>
                <a:alphaOff val="0"/>
                <a:shade val="98000"/>
                <a:lumMod val="94000"/>
              </a:schemeClr>
            </a:gs>
          </a:gsLst>
          <a:lin ang="5400000" scaled="0"/>
        </a:gradFill>
        <a:ln w="9525" cap="rnd" cmpd="sng" algn="ctr">
          <a:solidFill>
            <a:schemeClr val="accent2">
              <a:hueOff val="2160701"/>
              <a:satOff val="-2695"/>
              <a:lumOff val="634"/>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BB903021-EF00-A748-9709-27ED67EDF479}">
      <dsp:nvSpPr>
        <dsp:cNvPr id="0" name=""/>
        <dsp:cNvSpPr/>
      </dsp:nvSpPr>
      <dsp:spPr>
        <a:xfrm>
          <a:off x="0" y="2674884"/>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dirty="0"/>
            <a:t>Her insan kendi zekâsını geliştirmek ve tanımak fırsatına sahiptir.</a:t>
          </a:r>
        </a:p>
      </dsp:txBody>
      <dsp:txXfrm>
        <a:off x="0" y="2674884"/>
        <a:ext cx="7396263" cy="445687"/>
      </dsp:txXfrm>
    </dsp:sp>
    <dsp:sp modelId="{A6B47712-CC62-DE4E-9644-E65F799D08BC}">
      <dsp:nvSpPr>
        <dsp:cNvPr id="0" name=""/>
        <dsp:cNvSpPr/>
      </dsp:nvSpPr>
      <dsp:spPr>
        <a:xfrm>
          <a:off x="0" y="3120571"/>
          <a:ext cx="7396263" cy="0"/>
        </a:xfrm>
        <a:prstGeom prst="line">
          <a:avLst/>
        </a:prstGeom>
        <a:gradFill rotWithShape="0">
          <a:gsLst>
            <a:gs pos="0">
              <a:schemeClr val="accent2">
                <a:hueOff val="2520818"/>
                <a:satOff val="-3144"/>
                <a:lumOff val="739"/>
                <a:alphaOff val="0"/>
                <a:tint val="96000"/>
                <a:lumMod val="104000"/>
              </a:schemeClr>
            </a:gs>
            <a:gs pos="100000">
              <a:schemeClr val="accent2">
                <a:hueOff val="2520818"/>
                <a:satOff val="-3144"/>
                <a:lumOff val="739"/>
                <a:alphaOff val="0"/>
                <a:shade val="98000"/>
                <a:lumMod val="94000"/>
              </a:schemeClr>
            </a:gs>
          </a:gsLst>
          <a:lin ang="5400000" scaled="0"/>
        </a:gradFill>
        <a:ln w="9525" cap="rnd" cmpd="sng" algn="ctr">
          <a:solidFill>
            <a:schemeClr val="accent2">
              <a:hueOff val="2520818"/>
              <a:satOff val="-3144"/>
              <a:lumOff val="739"/>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B2800343-979B-654E-885A-7EC1B767BE47}">
      <dsp:nvSpPr>
        <dsp:cNvPr id="0" name=""/>
        <dsp:cNvSpPr/>
      </dsp:nvSpPr>
      <dsp:spPr>
        <a:xfrm>
          <a:off x="0" y="3120571"/>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Her bir zekânın gelişimi kendi içinde değerlendirilmelidir.</a:t>
          </a:r>
        </a:p>
      </dsp:txBody>
      <dsp:txXfrm>
        <a:off x="0" y="3120571"/>
        <a:ext cx="7396263" cy="445687"/>
      </dsp:txXfrm>
    </dsp:sp>
    <dsp:sp modelId="{16C60654-C849-8843-9FEF-BB6A0DCDE1BC}">
      <dsp:nvSpPr>
        <dsp:cNvPr id="0" name=""/>
        <dsp:cNvSpPr/>
      </dsp:nvSpPr>
      <dsp:spPr>
        <a:xfrm>
          <a:off x="0" y="3566258"/>
          <a:ext cx="7396263" cy="0"/>
        </a:xfrm>
        <a:prstGeom prst="line">
          <a:avLst/>
        </a:prstGeom>
        <a:gradFill rotWithShape="0">
          <a:gsLst>
            <a:gs pos="0">
              <a:schemeClr val="accent2">
                <a:hueOff val="2880935"/>
                <a:satOff val="-3593"/>
                <a:lumOff val="845"/>
                <a:alphaOff val="0"/>
                <a:tint val="96000"/>
                <a:lumMod val="104000"/>
              </a:schemeClr>
            </a:gs>
            <a:gs pos="100000">
              <a:schemeClr val="accent2">
                <a:hueOff val="2880935"/>
                <a:satOff val="-3593"/>
                <a:lumOff val="845"/>
                <a:alphaOff val="0"/>
                <a:shade val="98000"/>
                <a:lumMod val="94000"/>
              </a:schemeClr>
            </a:gs>
          </a:gsLst>
          <a:lin ang="5400000" scaled="0"/>
        </a:gradFill>
        <a:ln w="9525" cap="rnd" cmpd="sng" algn="ctr">
          <a:solidFill>
            <a:schemeClr val="accent2">
              <a:hueOff val="2880935"/>
              <a:satOff val="-3593"/>
              <a:lumOff val="845"/>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959AE992-0932-AB44-A497-F86587F1A78F}">
      <dsp:nvSpPr>
        <dsp:cNvPr id="0" name=""/>
        <dsp:cNvSpPr/>
      </dsp:nvSpPr>
      <dsp:spPr>
        <a:xfrm>
          <a:off x="0" y="3566258"/>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Her bir zekâ hafıza, dikkat, algı ve problem çözme açısından faklı bir sisteme sahiptir.</a:t>
          </a:r>
        </a:p>
      </dsp:txBody>
      <dsp:txXfrm>
        <a:off x="0" y="3566258"/>
        <a:ext cx="7396263" cy="445687"/>
      </dsp:txXfrm>
    </dsp:sp>
    <dsp:sp modelId="{299F5CC0-4A10-A04D-818D-EA93B19A23BA}">
      <dsp:nvSpPr>
        <dsp:cNvPr id="0" name=""/>
        <dsp:cNvSpPr/>
      </dsp:nvSpPr>
      <dsp:spPr>
        <a:xfrm>
          <a:off x="0" y="4011945"/>
          <a:ext cx="7396263" cy="0"/>
        </a:xfrm>
        <a:prstGeom prst="line">
          <a:avLst/>
        </a:prstGeom>
        <a:gradFill rotWithShape="0">
          <a:gsLst>
            <a:gs pos="0">
              <a:schemeClr val="accent2">
                <a:hueOff val="3241052"/>
                <a:satOff val="-4042"/>
                <a:lumOff val="951"/>
                <a:alphaOff val="0"/>
                <a:tint val="96000"/>
                <a:lumMod val="104000"/>
              </a:schemeClr>
            </a:gs>
            <a:gs pos="100000">
              <a:schemeClr val="accent2">
                <a:hueOff val="3241052"/>
                <a:satOff val="-4042"/>
                <a:lumOff val="951"/>
                <a:alphaOff val="0"/>
                <a:shade val="98000"/>
                <a:lumMod val="94000"/>
              </a:schemeClr>
            </a:gs>
          </a:gsLst>
          <a:lin ang="5400000" scaled="0"/>
        </a:gradFill>
        <a:ln w="9525" cap="rnd" cmpd="sng" algn="ctr">
          <a:solidFill>
            <a:schemeClr val="accent2">
              <a:hueOff val="3241052"/>
              <a:satOff val="-4042"/>
              <a:lumOff val="951"/>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07CDCA2-3059-684F-B5D1-D29AA6296A1D}">
      <dsp:nvSpPr>
        <dsp:cNvPr id="0" name=""/>
        <dsp:cNvSpPr/>
      </dsp:nvSpPr>
      <dsp:spPr>
        <a:xfrm>
          <a:off x="0" y="4011945"/>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Bir zekânın kullanımı esnasında diğer zekâlardan da faydalanılabilir.</a:t>
          </a:r>
        </a:p>
      </dsp:txBody>
      <dsp:txXfrm>
        <a:off x="0" y="4011945"/>
        <a:ext cx="7396263" cy="445687"/>
      </dsp:txXfrm>
    </dsp:sp>
    <dsp:sp modelId="{C8AFB898-9268-2642-91BB-B1A470357BF6}">
      <dsp:nvSpPr>
        <dsp:cNvPr id="0" name=""/>
        <dsp:cNvSpPr/>
      </dsp:nvSpPr>
      <dsp:spPr>
        <a:xfrm>
          <a:off x="0" y="4457632"/>
          <a:ext cx="7396263" cy="0"/>
        </a:xfrm>
        <a:prstGeom prst="line">
          <a:avLst/>
        </a:prstGeom>
        <a:gradFill rotWithShape="0">
          <a:gsLst>
            <a:gs pos="0">
              <a:schemeClr val="accent2">
                <a:hueOff val="3601168"/>
                <a:satOff val="-4492"/>
                <a:lumOff val="1056"/>
                <a:alphaOff val="0"/>
                <a:tint val="96000"/>
                <a:lumMod val="104000"/>
              </a:schemeClr>
            </a:gs>
            <a:gs pos="100000">
              <a:schemeClr val="accent2">
                <a:hueOff val="3601168"/>
                <a:satOff val="-4492"/>
                <a:lumOff val="1056"/>
                <a:alphaOff val="0"/>
                <a:shade val="98000"/>
                <a:lumMod val="94000"/>
              </a:schemeClr>
            </a:gs>
          </a:gsLst>
          <a:lin ang="5400000" scaled="0"/>
        </a:gradFill>
        <a:ln w="9525" cap="rnd" cmpd="sng" algn="ctr">
          <a:solidFill>
            <a:schemeClr val="accent2">
              <a:hueOff val="3601168"/>
              <a:satOff val="-4492"/>
              <a:lumOff val="1056"/>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0B8FB69F-F156-A04E-B24B-B3DC1FFBCF26}">
      <dsp:nvSpPr>
        <dsp:cNvPr id="0" name=""/>
        <dsp:cNvSpPr/>
      </dsp:nvSpPr>
      <dsp:spPr>
        <a:xfrm>
          <a:off x="0" y="4457632"/>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Kişisel altyapı, kültür, kalıtım, inançlar zekâların gelişimi üzerinde etkiye sahiptir.</a:t>
          </a:r>
        </a:p>
      </dsp:txBody>
      <dsp:txXfrm>
        <a:off x="0" y="4457632"/>
        <a:ext cx="7396263" cy="445687"/>
      </dsp:txXfrm>
    </dsp:sp>
    <dsp:sp modelId="{B8932CE4-1F87-A847-BDD4-AE715ABA143A}">
      <dsp:nvSpPr>
        <dsp:cNvPr id="0" name=""/>
        <dsp:cNvSpPr/>
      </dsp:nvSpPr>
      <dsp:spPr>
        <a:xfrm>
          <a:off x="0" y="4903319"/>
          <a:ext cx="7396263" cy="0"/>
        </a:xfrm>
        <a:prstGeom prst="line">
          <a:avLst/>
        </a:prstGeom>
        <a:gradFill rotWithShape="0">
          <a:gsLst>
            <a:gs pos="0">
              <a:schemeClr val="accent2">
                <a:hueOff val="3961285"/>
                <a:satOff val="-4941"/>
                <a:lumOff val="1162"/>
                <a:alphaOff val="0"/>
                <a:tint val="96000"/>
                <a:lumMod val="104000"/>
              </a:schemeClr>
            </a:gs>
            <a:gs pos="100000">
              <a:schemeClr val="accent2">
                <a:hueOff val="3961285"/>
                <a:satOff val="-4941"/>
                <a:lumOff val="1162"/>
                <a:alphaOff val="0"/>
                <a:shade val="98000"/>
                <a:lumMod val="94000"/>
              </a:schemeClr>
            </a:gs>
          </a:gsLst>
          <a:lin ang="5400000" scaled="0"/>
        </a:gradFill>
        <a:ln w="9525" cap="rnd" cmpd="sng" algn="ctr">
          <a:solidFill>
            <a:schemeClr val="accent2">
              <a:hueOff val="3961285"/>
              <a:satOff val="-4941"/>
              <a:lumOff val="1162"/>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740BB4F-B387-734B-B3D2-6961336F9241}">
      <dsp:nvSpPr>
        <dsp:cNvPr id="0" name=""/>
        <dsp:cNvSpPr/>
      </dsp:nvSpPr>
      <dsp:spPr>
        <a:xfrm>
          <a:off x="0" y="4903319"/>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Bütün zekâlar, insanın kendini gerçekleştirmesi yolunda farklı ve özel kaynaklardır.</a:t>
          </a:r>
        </a:p>
      </dsp:txBody>
      <dsp:txXfrm>
        <a:off x="0" y="4903319"/>
        <a:ext cx="7396263" cy="445687"/>
      </dsp:txXfrm>
    </dsp:sp>
    <dsp:sp modelId="{B6020916-554B-7849-B2AE-768B04E6DD2B}">
      <dsp:nvSpPr>
        <dsp:cNvPr id="0" name=""/>
        <dsp:cNvSpPr/>
      </dsp:nvSpPr>
      <dsp:spPr>
        <a:xfrm>
          <a:off x="0" y="5349006"/>
          <a:ext cx="7396263" cy="0"/>
        </a:xfrm>
        <a:prstGeom prst="line">
          <a:avLst/>
        </a:prstGeom>
        <a:gradFill rotWithShape="0">
          <a:gsLst>
            <a:gs pos="0">
              <a:schemeClr val="accent2">
                <a:hueOff val="4321402"/>
                <a:satOff val="-5390"/>
                <a:lumOff val="1267"/>
                <a:alphaOff val="0"/>
                <a:tint val="96000"/>
                <a:lumMod val="104000"/>
              </a:schemeClr>
            </a:gs>
            <a:gs pos="100000">
              <a:schemeClr val="accent2">
                <a:hueOff val="4321402"/>
                <a:satOff val="-5390"/>
                <a:lumOff val="1267"/>
                <a:alphaOff val="0"/>
                <a:shade val="98000"/>
                <a:lumMod val="94000"/>
              </a:schemeClr>
            </a:gs>
          </a:gsLst>
          <a:lin ang="5400000" scaled="0"/>
        </a:gradFill>
        <a:ln w="9525" cap="rnd" cmpd="sng" algn="ctr">
          <a:solidFill>
            <a:schemeClr val="accent2">
              <a:hueOff val="4321402"/>
              <a:satOff val="-5390"/>
              <a:lumOff val="126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376B857E-BBB3-374A-95E8-E72E065436D9}">
      <dsp:nvSpPr>
        <dsp:cNvPr id="0" name=""/>
        <dsp:cNvSpPr/>
      </dsp:nvSpPr>
      <dsp:spPr>
        <a:xfrm>
          <a:off x="0" y="5349006"/>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İnsan gelişimini değerlendiren tüm bilimsel teoriler çoklu zekâ teorisini desteklemektedir.</a:t>
          </a:r>
        </a:p>
      </dsp:txBody>
      <dsp:txXfrm>
        <a:off x="0" y="5349006"/>
        <a:ext cx="7396263" cy="445687"/>
      </dsp:txXfrm>
    </dsp:sp>
    <dsp:sp modelId="{4BF7CBE3-F984-A74A-A35B-FD4778C56E87}">
      <dsp:nvSpPr>
        <dsp:cNvPr id="0" name=""/>
        <dsp:cNvSpPr/>
      </dsp:nvSpPr>
      <dsp:spPr>
        <a:xfrm>
          <a:off x="0" y="5794694"/>
          <a:ext cx="7396263" cy="0"/>
        </a:xfrm>
        <a:prstGeom prst="line">
          <a:avLst/>
        </a:prstGeom>
        <a:gradFill rotWithShape="0">
          <a:gsLst>
            <a:gs pos="0">
              <a:schemeClr val="accent2">
                <a:hueOff val="4681519"/>
                <a:satOff val="-5839"/>
                <a:lumOff val="1373"/>
                <a:alphaOff val="0"/>
                <a:tint val="96000"/>
                <a:lumMod val="104000"/>
              </a:schemeClr>
            </a:gs>
            <a:gs pos="100000">
              <a:schemeClr val="accent2">
                <a:hueOff val="4681519"/>
                <a:satOff val="-5839"/>
                <a:lumOff val="1373"/>
                <a:alphaOff val="0"/>
                <a:shade val="98000"/>
                <a:lumMod val="94000"/>
              </a:schemeClr>
            </a:gs>
          </a:gsLst>
          <a:lin ang="5400000" scaled="0"/>
        </a:gradFill>
        <a:ln w="9525" cap="rnd" cmpd="sng" algn="ctr">
          <a:solidFill>
            <a:schemeClr val="accent2">
              <a:hueOff val="4681519"/>
              <a:satOff val="-5839"/>
              <a:lumOff val="1373"/>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EA007A2E-553C-C243-8A95-76B55A5F784C}">
      <dsp:nvSpPr>
        <dsp:cNvPr id="0" name=""/>
        <dsp:cNvSpPr/>
      </dsp:nvSpPr>
      <dsp:spPr>
        <a:xfrm>
          <a:off x="0" y="5794694"/>
          <a:ext cx="7396263" cy="44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kern="1200"/>
            <a:t>Şu anda bilinen zekâ türlerinden daha farklı zekâlar da olabilir.  </a:t>
          </a:r>
        </a:p>
      </dsp:txBody>
      <dsp:txXfrm>
        <a:off x="0" y="5794694"/>
        <a:ext cx="7396263" cy="4456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D31FC-209B-4E36-9C74-0CAE2FDB2416}">
      <dsp:nvSpPr>
        <dsp:cNvPr id="0" name=""/>
        <dsp:cNvSpPr/>
      </dsp:nvSpPr>
      <dsp:spPr>
        <a:xfrm>
          <a:off x="458026" y="17359"/>
          <a:ext cx="1509048" cy="14944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1708DF4-15F0-4785-9C8F-F5C82F3D184F}">
      <dsp:nvSpPr>
        <dsp:cNvPr id="0" name=""/>
        <dsp:cNvSpPr/>
      </dsp:nvSpPr>
      <dsp:spPr>
        <a:xfrm>
          <a:off x="458026" y="1650974"/>
          <a:ext cx="4311566" cy="981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tr-TR" sz="1400" kern="1200"/>
            <a:t>Öğretimle ilgili olmayıp, bilgi ve öğrenme ile ilgili bir kuram olan yapılandırmacılık, temelde öğrenenin bilgiyi tekrar etmesi değil, bilgisi transfer etmesi ve yeniden yapılandırmasını ifade etmektedir.</a:t>
          </a:r>
        </a:p>
      </dsp:txBody>
      <dsp:txXfrm>
        <a:off x="458026" y="1650974"/>
        <a:ext cx="4311566" cy="981715"/>
      </dsp:txXfrm>
    </dsp:sp>
    <dsp:sp modelId="{207BDE7A-80E2-46F6-9728-D322C7E913CC}">
      <dsp:nvSpPr>
        <dsp:cNvPr id="0" name=""/>
        <dsp:cNvSpPr/>
      </dsp:nvSpPr>
      <dsp:spPr>
        <a:xfrm>
          <a:off x="458026" y="2697401"/>
          <a:ext cx="4311566" cy="555503"/>
        </a:xfrm>
        <a:prstGeom prst="rect">
          <a:avLst/>
        </a:prstGeom>
        <a:noFill/>
        <a:ln>
          <a:noFill/>
        </a:ln>
        <a:effectLst/>
      </dsp:spPr>
      <dsp:style>
        <a:lnRef idx="0">
          <a:scrgbClr r="0" g="0" b="0"/>
        </a:lnRef>
        <a:fillRef idx="0">
          <a:scrgbClr r="0" g="0" b="0"/>
        </a:fillRef>
        <a:effectRef idx="0">
          <a:scrgbClr r="0" g="0" b="0"/>
        </a:effectRef>
        <a:fontRef idx="minor"/>
      </dsp:style>
    </dsp:sp>
    <dsp:sp modelId="{C0F4A8F6-DE1A-4564-9D4C-A6730F91E3A8}">
      <dsp:nvSpPr>
        <dsp:cNvPr id="0" name=""/>
        <dsp:cNvSpPr/>
      </dsp:nvSpPr>
      <dsp:spPr>
        <a:xfrm>
          <a:off x="5524117" y="17359"/>
          <a:ext cx="1509048" cy="14944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6C87E2A-7605-4A39-8E9C-E54DD729FE61}">
      <dsp:nvSpPr>
        <dsp:cNvPr id="0" name=""/>
        <dsp:cNvSpPr/>
      </dsp:nvSpPr>
      <dsp:spPr>
        <a:xfrm>
          <a:off x="5524117" y="1650974"/>
          <a:ext cx="4311566" cy="981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tr-TR" sz="1400" kern="1200"/>
            <a:t>Yapılandırmacı öğrenmede temele alınanlar şöyledir:</a:t>
          </a:r>
        </a:p>
      </dsp:txBody>
      <dsp:txXfrm>
        <a:off x="5524117" y="1650974"/>
        <a:ext cx="4311566" cy="981715"/>
      </dsp:txXfrm>
    </dsp:sp>
    <dsp:sp modelId="{40FCCE86-9C46-4DD4-9003-87F77BDD6D32}">
      <dsp:nvSpPr>
        <dsp:cNvPr id="0" name=""/>
        <dsp:cNvSpPr/>
      </dsp:nvSpPr>
      <dsp:spPr>
        <a:xfrm>
          <a:off x="5524117" y="2697401"/>
          <a:ext cx="4311566" cy="555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tr-TR" sz="1100" kern="1200"/>
            <a:t>Bilgiyi araştırma yorumlama ve analiz etme. </a:t>
          </a:r>
        </a:p>
        <a:p>
          <a:pPr marL="0" lvl="0" indent="0" algn="l" defTabSz="488950">
            <a:lnSpc>
              <a:spcPct val="90000"/>
            </a:lnSpc>
            <a:spcBef>
              <a:spcPct val="0"/>
            </a:spcBef>
            <a:spcAft>
              <a:spcPct val="35000"/>
            </a:spcAft>
            <a:buNone/>
          </a:pPr>
          <a:r>
            <a:rPr lang="tr-TR" sz="1100" kern="1200"/>
            <a:t>Bilgiyi ve düşündürme sürecini geliştirme. </a:t>
          </a:r>
        </a:p>
        <a:p>
          <a:pPr marL="0" lvl="0" indent="0" algn="l" defTabSz="488950">
            <a:lnSpc>
              <a:spcPct val="90000"/>
            </a:lnSpc>
            <a:spcBef>
              <a:spcPct val="0"/>
            </a:spcBef>
            <a:spcAft>
              <a:spcPct val="35000"/>
            </a:spcAft>
            <a:buNone/>
          </a:pPr>
          <a:r>
            <a:rPr lang="tr-TR" sz="1100" kern="1200"/>
            <a:t>Geçmişteki yaşantılarla yeni yaşantıları bütünleştirme.</a:t>
          </a:r>
        </a:p>
      </dsp:txBody>
      <dsp:txXfrm>
        <a:off x="5524117" y="2697401"/>
        <a:ext cx="4311566" cy="55550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2C926F8D-E82D-2D4B-9E46-2265B190451C}" type="datetimeFigureOut">
              <a:rPr lang="tr-TR" smtClean="0"/>
              <a:t>17.11.2021</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1952659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C926F8D-E82D-2D4B-9E46-2265B190451C}" type="datetimeFigureOut">
              <a:rPr lang="tr-TR" smtClean="0"/>
              <a:t>17.11.2021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2606964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2C926F8D-E82D-2D4B-9E46-2265B190451C}" type="datetimeFigureOut">
              <a:rPr lang="tr-TR" smtClean="0"/>
              <a:t>17.11.2021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2183504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2C926F8D-E82D-2D4B-9E46-2265B190451C}" type="datetimeFigureOut">
              <a:rPr lang="tr-TR" smtClean="0"/>
              <a:t>17.11.2021</a:t>
            </a:fld>
            <a:endParaRPr lang="tr-TR"/>
          </a:p>
        </p:txBody>
      </p:sp>
      <p:sp>
        <p:nvSpPr>
          <p:cNvPr id="6" name="Footer Placeholder 5"/>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3714197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2C926F8D-E82D-2D4B-9E46-2265B190451C}" type="datetimeFigureOut">
              <a:rPr lang="tr-TR" smtClean="0"/>
              <a:t>17.11.2021</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3620953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2C926F8D-E82D-2D4B-9E46-2265B190451C}" type="datetimeFigureOut">
              <a:rPr lang="tr-TR" smtClean="0"/>
              <a:t>17.11.2021</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1970138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926F8D-E82D-2D4B-9E46-2265B190451C}" type="datetimeFigureOut">
              <a:rPr lang="tr-TR" smtClean="0"/>
              <a:t>17.11.2021</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360759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C926F8D-E82D-2D4B-9E46-2265B190451C}" type="datetimeFigureOut">
              <a:rPr lang="tr-TR" smtClean="0"/>
              <a:t>17.11.2021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1317719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C926F8D-E82D-2D4B-9E46-2265B190451C}" type="datetimeFigureOut">
              <a:rPr lang="tr-TR" smtClean="0"/>
              <a:t>17.11.2021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3217849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2C926F8D-E82D-2D4B-9E46-2265B190451C}" type="datetimeFigureOut">
              <a:rPr lang="tr-TR" smtClean="0"/>
              <a:t>17.11.2021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552733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2C926F8D-E82D-2D4B-9E46-2265B190451C}" type="datetimeFigureOut">
              <a:rPr lang="tr-TR" smtClean="0"/>
              <a:t>17.11.2021</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CD2659-ACCF-3542-A5E9-EFB56C5C1481}"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54463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2C926F8D-E82D-2D4B-9E46-2265B190451C}" type="datetimeFigureOut">
              <a:rPr lang="tr-TR" smtClean="0"/>
              <a:t>17.11.2021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2958481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2C926F8D-E82D-2D4B-9E46-2265B190451C}" type="datetimeFigureOut">
              <a:rPr lang="tr-TR" smtClean="0"/>
              <a:t>17.11.2021</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CD2659-ACCF-3542-A5E9-EFB56C5C1481}"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33316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2C926F8D-E82D-2D4B-9E46-2265B190451C}" type="datetimeFigureOut">
              <a:rPr lang="tr-TR" smtClean="0"/>
              <a:t>17.11.2021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1584027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C926F8D-E82D-2D4B-9E46-2265B190451C}" type="datetimeFigureOut">
              <a:rPr lang="tr-TR" smtClean="0"/>
              <a:t>17.11.2021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4015903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C926F8D-E82D-2D4B-9E46-2265B190451C}" type="datetimeFigureOut">
              <a:rPr lang="tr-TR" smtClean="0"/>
              <a:t>17.11.2021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CD2659-ACCF-3542-A5E9-EFB56C5C1481}" type="slidenum">
              <a:rPr lang="tr-TR" smtClean="0"/>
              <a:t>‹#›</a:t>
            </a:fld>
            <a:endParaRPr lang="tr-TR"/>
          </a:p>
        </p:txBody>
      </p:sp>
    </p:spTree>
    <p:extLst>
      <p:ext uri="{BB962C8B-B14F-4D97-AF65-F5344CB8AC3E}">
        <p14:creationId xmlns:p14="http://schemas.microsoft.com/office/powerpoint/2010/main" val="1975305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C926F8D-E82D-2D4B-9E46-2265B190451C}" type="datetimeFigureOut">
              <a:rPr lang="tr-TR" smtClean="0"/>
              <a:t>17.11.2021</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6CD2659-ACCF-3542-A5E9-EFB56C5C1481}" type="slidenum">
              <a:rPr lang="tr-TR" smtClean="0"/>
              <a:t>‹#›</a:t>
            </a:fld>
            <a:endParaRPr lang="tr-TR"/>
          </a:p>
        </p:txBody>
      </p:sp>
    </p:spTree>
    <p:extLst>
      <p:ext uri="{BB962C8B-B14F-4D97-AF65-F5344CB8AC3E}">
        <p14:creationId xmlns:p14="http://schemas.microsoft.com/office/powerpoint/2010/main" val="31256941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46F1E992-B14A-4FD5-8E41-E19C83492C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2" name="Freeform 27">
              <a:extLst>
                <a:ext uri="{FF2B5EF4-FFF2-40B4-BE49-F238E27FC236}">
                  <a16:creationId xmlns:a16="http://schemas.microsoft.com/office/drawing/2014/main" id="{69C544B6-3EB8-40C0-BBA0-D6825A339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33" name="Freeform 28">
              <a:extLst>
                <a:ext uri="{FF2B5EF4-FFF2-40B4-BE49-F238E27FC236}">
                  <a16:creationId xmlns:a16="http://schemas.microsoft.com/office/drawing/2014/main" id="{008ED5F3-C2B0-4C4B-864A-381723C87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34" name="Freeform 29">
              <a:extLst>
                <a:ext uri="{FF2B5EF4-FFF2-40B4-BE49-F238E27FC236}">
                  <a16:creationId xmlns:a16="http://schemas.microsoft.com/office/drawing/2014/main" id="{23CC4B0B-BFBC-4B5D-87E1-9E6415263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5" name="Freeform 30">
              <a:extLst>
                <a:ext uri="{FF2B5EF4-FFF2-40B4-BE49-F238E27FC236}">
                  <a16:creationId xmlns:a16="http://schemas.microsoft.com/office/drawing/2014/main" id="{C346C5BB-C560-432B-B712-CC4188B6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6" name="Freeform 31">
              <a:extLst>
                <a:ext uri="{FF2B5EF4-FFF2-40B4-BE49-F238E27FC236}">
                  <a16:creationId xmlns:a16="http://schemas.microsoft.com/office/drawing/2014/main" id="{A5D527C1-B6DA-42CF-8499-7561AF3C1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7" name="Freeform 32">
              <a:extLst>
                <a:ext uri="{FF2B5EF4-FFF2-40B4-BE49-F238E27FC236}">
                  <a16:creationId xmlns:a16="http://schemas.microsoft.com/office/drawing/2014/main" id="{79811171-A408-48D1-B498-29EEB218D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8" name="Freeform 33">
              <a:extLst>
                <a:ext uri="{FF2B5EF4-FFF2-40B4-BE49-F238E27FC236}">
                  <a16:creationId xmlns:a16="http://schemas.microsoft.com/office/drawing/2014/main" id="{CAB35AA3-C384-40C1-972D-E9CF2ECEB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9" name="Freeform 34">
              <a:extLst>
                <a:ext uri="{FF2B5EF4-FFF2-40B4-BE49-F238E27FC236}">
                  <a16:creationId xmlns:a16="http://schemas.microsoft.com/office/drawing/2014/main" id="{F1FB2FB4-BDB4-49C0-B229-C44C3A652A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40" name="Freeform 35">
              <a:extLst>
                <a:ext uri="{FF2B5EF4-FFF2-40B4-BE49-F238E27FC236}">
                  <a16:creationId xmlns:a16="http://schemas.microsoft.com/office/drawing/2014/main" id="{911B13BF-C299-4EDA-AC49-B43C6E01B0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41" name="Freeform 36">
              <a:extLst>
                <a:ext uri="{FF2B5EF4-FFF2-40B4-BE49-F238E27FC236}">
                  <a16:creationId xmlns:a16="http://schemas.microsoft.com/office/drawing/2014/main" id="{46744126-7C1B-4B5B-BBB2-8F25CE557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42" name="Freeform 37">
              <a:extLst>
                <a:ext uri="{FF2B5EF4-FFF2-40B4-BE49-F238E27FC236}">
                  <a16:creationId xmlns:a16="http://schemas.microsoft.com/office/drawing/2014/main" id="{5DCDFB75-55EC-4221-A026-2DF2C8ACB4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43" name="Freeform 38">
              <a:extLst>
                <a:ext uri="{FF2B5EF4-FFF2-40B4-BE49-F238E27FC236}">
                  <a16:creationId xmlns:a16="http://schemas.microsoft.com/office/drawing/2014/main" id="{F9DB045F-5C45-45BF-AFCB-2EA8DE14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5" name="Freeform 11">
            <a:extLst>
              <a:ext uri="{FF2B5EF4-FFF2-40B4-BE49-F238E27FC236}">
                <a16:creationId xmlns:a16="http://schemas.microsoft.com/office/drawing/2014/main" id="{1E86F813-D67B-409D-AA77-FA8878C2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3" name="Alt Başlık 2">
            <a:extLst>
              <a:ext uri="{FF2B5EF4-FFF2-40B4-BE49-F238E27FC236}">
                <a16:creationId xmlns:a16="http://schemas.microsoft.com/office/drawing/2014/main" id="{59E83A26-523F-E948-898A-44D46C2C2CA1}"/>
              </a:ext>
            </a:extLst>
          </p:cNvPr>
          <p:cNvSpPr>
            <a:spLocks noGrp="1"/>
          </p:cNvSpPr>
          <p:nvPr>
            <p:ph type="subTitle" idx="1"/>
          </p:nvPr>
        </p:nvSpPr>
        <p:spPr>
          <a:xfrm>
            <a:off x="1098035" y="804334"/>
            <a:ext cx="3348069" cy="5249332"/>
          </a:xfrm>
        </p:spPr>
        <p:txBody>
          <a:bodyPr anchor="ctr">
            <a:normAutofit/>
          </a:bodyPr>
          <a:lstStyle/>
          <a:p>
            <a:pPr algn="r"/>
            <a:r>
              <a:rPr lang="tr-TR">
                <a:solidFill>
                  <a:schemeClr val="tx1"/>
                </a:solidFill>
              </a:rPr>
              <a:t>ÖĞRENME- ÖĞRETİM MODELLERİ VE YAKLAŞIMLARI-II</a:t>
            </a:r>
          </a:p>
          <a:p>
            <a:pPr algn="r"/>
            <a:endParaRPr lang="tr-TR">
              <a:solidFill>
                <a:schemeClr val="tx1"/>
              </a:solidFill>
            </a:endParaRPr>
          </a:p>
        </p:txBody>
      </p:sp>
      <p:sp>
        <p:nvSpPr>
          <p:cNvPr id="47" name="Rectangle 46">
            <a:extLst>
              <a:ext uri="{FF2B5EF4-FFF2-40B4-BE49-F238E27FC236}">
                <a16:creationId xmlns:a16="http://schemas.microsoft.com/office/drawing/2014/main" id="{1F0BB6E0-44F4-4938-8070-5992040BD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33FBCF9-AC62-9A40-838D-502114F174E0}"/>
              </a:ext>
            </a:extLst>
          </p:cNvPr>
          <p:cNvSpPr>
            <a:spLocks noGrp="1"/>
          </p:cNvSpPr>
          <p:nvPr>
            <p:ph type="ctrTitle"/>
          </p:nvPr>
        </p:nvSpPr>
        <p:spPr>
          <a:xfrm>
            <a:off x="5618969" y="804335"/>
            <a:ext cx="5768697" cy="5249332"/>
          </a:xfrm>
        </p:spPr>
        <p:txBody>
          <a:bodyPr anchor="ctr">
            <a:normAutofit/>
          </a:bodyPr>
          <a:lstStyle/>
          <a:p>
            <a:r>
              <a:rPr lang="tr-TR">
                <a:solidFill>
                  <a:schemeClr val="tx1"/>
                </a:solidFill>
              </a:rPr>
              <a:t>ÖĞRETİM İLKE VE YÖNTEMLERİ</a:t>
            </a:r>
          </a:p>
        </p:txBody>
      </p:sp>
    </p:spTree>
    <p:extLst>
      <p:ext uri="{BB962C8B-B14F-4D97-AF65-F5344CB8AC3E}">
        <p14:creationId xmlns:p14="http://schemas.microsoft.com/office/powerpoint/2010/main" val="10168986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0372D87-4C14-0C40-9783-0F13D186E2FE}"/>
              </a:ext>
            </a:extLst>
          </p:cNvPr>
          <p:cNvSpPr>
            <a:spLocks noGrp="1"/>
          </p:cNvSpPr>
          <p:nvPr>
            <p:ph type="title"/>
          </p:nvPr>
        </p:nvSpPr>
        <p:spPr>
          <a:xfrm>
            <a:off x="1259893" y="3101093"/>
            <a:ext cx="2454052" cy="3029344"/>
          </a:xfrm>
        </p:spPr>
        <p:txBody>
          <a:bodyPr>
            <a:normAutofit/>
          </a:bodyPr>
          <a:lstStyle/>
          <a:p>
            <a:r>
              <a:rPr lang="tr-TR" sz="3200">
                <a:solidFill>
                  <a:schemeClr val="bg1"/>
                </a:solidFill>
              </a:rPr>
              <a:t>DERS İÇERİĞİ</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AF9B0FC4-D9EE-42EC-8651-9BC9F0EE2BD9}"/>
              </a:ext>
            </a:extLst>
          </p:cNvPr>
          <p:cNvGraphicFramePr>
            <a:graphicFrameLocks noGrp="1"/>
          </p:cNvGraphicFramePr>
          <p:nvPr>
            <p:ph idx="1"/>
            <p:extLst>
              <p:ext uri="{D42A27DB-BD31-4B8C-83A1-F6EECF244321}">
                <p14:modId xmlns:p14="http://schemas.microsoft.com/office/powerpoint/2010/main" val="2913169432"/>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4319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6482A7C8-0BA5-B64E-8C84-F137D79B0B5A}"/>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İŞBİRLİKÇİ ÖĞRENME YAKLAŞIMI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sp>
        <p:nvSpPr>
          <p:cNvPr id="3" name="İçerik Yer Tutucusu 2">
            <a:extLst>
              <a:ext uri="{FF2B5EF4-FFF2-40B4-BE49-F238E27FC236}">
                <a16:creationId xmlns:a16="http://schemas.microsoft.com/office/drawing/2014/main" id="{A7B5BF91-3FCC-1842-88DB-04949803FC7B}"/>
              </a:ext>
            </a:extLst>
          </p:cNvPr>
          <p:cNvSpPr>
            <a:spLocks noGrp="1"/>
          </p:cNvSpPr>
          <p:nvPr>
            <p:ph idx="1"/>
          </p:nvPr>
        </p:nvSpPr>
        <p:spPr>
          <a:xfrm>
            <a:off x="637310" y="1286934"/>
            <a:ext cx="5292436" cy="4284134"/>
          </a:xfrm>
        </p:spPr>
        <p:txBody>
          <a:bodyPr anchor="ctr">
            <a:normAutofit/>
          </a:bodyPr>
          <a:lstStyle/>
          <a:p>
            <a:r>
              <a:rPr lang="tr-TR" dirty="0"/>
              <a:t>İşbirliğine dayalı öğrenme, öğrencilerin sınıf ortamında küçük karma gruplar oluşturarak, ortak bir amaç doğrultusunda, bir konuda birbirlerinin öğrenmelerine yardımcı oldukları, genelde grup başarısının değişik yollarla ödüllendirildiği bir öğretim modeli olarak tanımlanabilir.</a:t>
            </a:r>
          </a:p>
          <a:p>
            <a:r>
              <a:rPr lang="tr-TR" dirty="0" err="1">
                <a:solidFill>
                  <a:srgbClr val="FFFFFF"/>
                </a:solidFill>
              </a:rPr>
              <a:t>Kubaşık</a:t>
            </a:r>
            <a:r>
              <a:rPr lang="tr-TR" dirty="0">
                <a:solidFill>
                  <a:srgbClr val="FFFFFF"/>
                </a:solidFill>
              </a:rPr>
              <a:t> öğrenme olarak da bilinen işbirlikçi öğrenmenin  başlıca temsilcileri J. </a:t>
            </a:r>
            <a:r>
              <a:rPr lang="tr-TR" dirty="0" err="1">
                <a:solidFill>
                  <a:srgbClr val="FFFFFF"/>
                </a:solidFill>
              </a:rPr>
              <a:t>Dewey</a:t>
            </a:r>
            <a:r>
              <a:rPr lang="tr-TR" dirty="0">
                <a:solidFill>
                  <a:srgbClr val="FFFFFF"/>
                </a:solidFill>
              </a:rPr>
              <a:t>, </a:t>
            </a:r>
            <a:r>
              <a:rPr lang="tr-TR" dirty="0" err="1">
                <a:solidFill>
                  <a:srgbClr val="FFFFFF"/>
                </a:solidFill>
              </a:rPr>
              <a:t>Vygotsky</a:t>
            </a:r>
            <a:r>
              <a:rPr lang="tr-TR" dirty="0">
                <a:solidFill>
                  <a:srgbClr val="FFFFFF"/>
                </a:solidFill>
              </a:rPr>
              <a:t>, </a:t>
            </a:r>
            <a:r>
              <a:rPr lang="tr-TR" dirty="0" err="1">
                <a:solidFill>
                  <a:srgbClr val="FFFFFF"/>
                </a:solidFill>
              </a:rPr>
              <a:t>Piaget</a:t>
            </a:r>
            <a:r>
              <a:rPr lang="tr-TR" dirty="0">
                <a:solidFill>
                  <a:srgbClr val="FFFFFF"/>
                </a:solidFill>
              </a:rPr>
              <a:t>, </a:t>
            </a:r>
            <a:r>
              <a:rPr lang="tr-TR" dirty="0" err="1">
                <a:solidFill>
                  <a:srgbClr val="FFFFFF"/>
                </a:solidFill>
              </a:rPr>
              <a:t>Bandura</a:t>
            </a:r>
            <a:r>
              <a:rPr lang="tr-TR" dirty="0">
                <a:solidFill>
                  <a:srgbClr val="FFFFFF"/>
                </a:solidFill>
              </a:rPr>
              <a:t> ve </a:t>
            </a:r>
            <a:r>
              <a:rPr lang="tr-TR" dirty="0" err="1">
                <a:solidFill>
                  <a:srgbClr val="FFFFFF"/>
                </a:solidFill>
              </a:rPr>
              <a:t>Slavin’dir</a:t>
            </a:r>
            <a:r>
              <a:rPr lang="tr-TR" dirty="0">
                <a:solidFill>
                  <a:srgbClr val="FFFFFF"/>
                </a:solidFill>
              </a:rPr>
              <a:t>. </a:t>
            </a:r>
          </a:p>
        </p:txBody>
      </p:sp>
    </p:spTree>
    <p:extLst>
      <p:ext uri="{BB962C8B-B14F-4D97-AF65-F5344CB8AC3E}">
        <p14:creationId xmlns:p14="http://schemas.microsoft.com/office/powerpoint/2010/main" val="178471211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42AADA98-1C98-C94B-B417-66BC82E0990C}"/>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İŞBİRLİKÇİ ÖĞRENME YAKLAŞIMI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sp>
        <p:nvSpPr>
          <p:cNvPr id="3" name="İçerik Yer Tutucusu 2">
            <a:extLst>
              <a:ext uri="{FF2B5EF4-FFF2-40B4-BE49-F238E27FC236}">
                <a16:creationId xmlns:a16="http://schemas.microsoft.com/office/drawing/2014/main" id="{B93833D0-31CD-A640-9337-A527A46787FD}"/>
              </a:ext>
            </a:extLst>
          </p:cNvPr>
          <p:cNvSpPr>
            <a:spLocks noGrp="1"/>
          </p:cNvSpPr>
          <p:nvPr>
            <p:ph idx="1"/>
          </p:nvPr>
        </p:nvSpPr>
        <p:spPr>
          <a:xfrm>
            <a:off x="637310" y="1286934"/>
            <a:ext cx="5292436" cy="4284134"/>
          </a:xfrm>
        </p:spPr>
        <p:txBody>
          <a:bodyPr anchor="ctr">
            <a:normAutofit/>
          </a:bodyPr>
          <a:lstStyle/>
          <a:p>
            <a:r>
              <a:rPr lang="tr-TR" dirty="0" err="1">
                <a:solidFill>
                  <a:srgbClr val="FFFFFF"/>
                </a:solidFill>
              </a:rPr>
              <a:t>İşbiriğine</a:t>
            </a:r>
            <a:r>
              <a:rPr lang="tr-TR" dirty="0">
                <a:solidFill>
                  <a:srgbClr val="FFFFFF"/>
                </a:solidFill>
              </a:rPr>
              <a:t> dayalı öğretimin en önemli faydası öğrenciler arasında işbirliği, görev paylaşımı, uzlaşma, sorumluluk alma ve arkadaşlık bağlarını geliştirmesidir.</a:t>
            </a:r>
          </a:p>
          <a:p>
            <a:r>
              <a:rPr lang="tr-TR" dirty="0">
                <a:solidFill>
                  <a:srgbClr val="FFFFFF"/>
                </a:solidFill>
              </a:rPr>
              <a:t>Geleneksek-l sınıftaki rekabet ve yarışın tersine birlikte başarıya ulaşmak hedeflenmektedir.</a:t>
            </a:r>
          </a:p>
        </p:txBody>
      </p:sp>
    </p:spTree>
    <p:extLst>
      <p:ext uri="{BB962C8B-B14F-4D97-AF65-F5344CB8AC3E}">
        <p14:creationId xmlns:p14="http://schemas.microsoft.com/office/powerpoint/2010/main" val="184955221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7A8F4255-2275-314C-ADAA-D520F5749590}"/>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İŞBİRLİKÇİ ÖĞRENME YAKLAŞIMI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graphicFrame>
        <p:nvGraphicFramePr>
          <p:cNvPr id="4" name="İçerik Yer Tutucusu 3">
            <a:extLst>
              <a:ext uri="{FF2B5EF4-FFF2-40B4-BE49-F238E27FC236}">
                <a16:creationId xmlns:a16="http://schemas.microsoft.com/office/drawing/2014/main" id="{5F0000D0-C511-3241-9B77-D21386F4A9D8}"/>
              </a:ext>
            </a:extLst>
          </p:cNvPr>
          <p:cNvGraphicFramePr>
            <a:graphicFrameLocks noGrp="1"/>
          </p:cNvGraphicFramePr>
          <p:nvPr>
            <p:ph idx="1"/>
            <p:extLst>
              <p:ext uri="{D42A27DB-BD31-4B8C-83A1-F6EECF244321}">
                <p14:modId xmlns:p14="http://schemas.microsoft.com/office/powerpoint/2010/main" val="715420917"/>
              </p:ext>
            </p:extLst>
          </p:nvPr>
        </p:nvGraphicFramePr>
        <p:xfrm>
          <a:off x="637310" y="1286934"/>
          <a:ext cx="5292436" cy="4284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703607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8A836815-2FBF-9E41-A9BF-83BA984399A7}"/>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İŞBİRLİKÇİ ÖĞRENME YAKLAŞIMI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sp>
        <p:nvSpPr>
          <p:cNvPr id="3" name="İçerik Yer Tutucusu 2">
            <a:extLst>
              <a:ext uri="{FF2B5EF4-FFF2-40B4-BE49-F238E27FC236}">
                <a16:creationId xmlns:a16="http://schemas.microsoft.com/office/drawing/2014/main" id="{84974BA1-25CC-D347-A92E-BFF7B7AB6724}"/>
              </a:ext>
            </a:extLst>
          </p:cNvPr>
          <p:cNvSpPr>
            <a:spLocks noGrp="1"/>
          </p:cNvSpPr>
          <p:nvPr>
            <p:ph idx="1"/>
          </p:nvPr>
        </p:nvSpPr>
        <p:spPr>
          <a:xfrm>
            <a:off x="637310" y="1286934"/>
            <a:ext cx="5292436" cy="4284134"/>
          </a:xfrm>
        </p:spPr>
        <p:txBody>
          <a:bodyPr anchor="ctr">
            <a:normAutofit/>
          </a:bodyPr>
          <a:lstStyle/>
          <a:p>
            <a:r>
              <a:rPr lang="tr-TR" dirty="0">
                <a:solidFill>
                  <a:srgbClr val="FFFFFF"/>
                </a:solidFill>
              </a:rPr>
              <a:t>İşbirlikçi Öğrenmenin Avantajları</a:t>
            </a:r>
          </a:p>
          <a:p>
            <a:pPr lvl="1"/>
            <a:r>
              <a:rPr lang="tr-TR" dirty="0">
                <a:solidFill>
                  <a:srgbClr val="FFFFFF"/>
                </a:solidFill>
              </a:rPr>
              <a:t>İşbirliğine dayalı öğretim modeli öğrenciler arasında işbirliği ve dayanışmayı sağlar.</a:t>
            </a:r>
          </a:p>
          <a:p>
            <a:pPr lvl="1"/>
            <a:r>
              <a:rPr lang="tr-TR" dirty="0">
                <a:solidFill>
                  <a:srgbClr val="FFFFFF"/>
                </a:solidFill>
              </a:rPr>
              <a:t>Öğrencilerin sorumluluk alma ve arkadaşlık duygularını geliştirir.</a:t>
            </a:r>
          </a:p>
          <a:p>
            <a:pPr lvl="1"/>
            <a:r>
              <a:rPr lang="tr-TR" dirty="0">
                <a:solidFill>
                  <a:srgbClr val="FFFFFF"/>
                </a:solidFill>
              </a:rPr>
              <a:t>Sınıfta yarışmayı ortadan kaldırdığı için başarı ve başarısızlık grubun tüm üyelerince paylaşılır.</a:t>
            </a:r>
          </a:p>
          <a:p>
            <a:pPr lvl="1"/>
            <a:r>
              <a:rPr lang="tr-TR" dirty="0">
                <a:solidFill>
                  <a:srgbClr val="FFFFFF"/>
                </a:solidFill>
              </a:rPr>
              <a:t>Öğrencinin, öğrenmeye  güdülenmelerinin ve dikkatlerini sürdürmelerini sağlar.</a:t>
            </a:r>
          </a:p>
          <a:p>
            <a:pPr lvl="1"/>
            <a:r>
              <a:rPr lang="tr-TR" dirty="0">
                <a:solidFill>
                  <a:srgbClr val="FFFFFF"/>
                </a:solidFill>
              </a:rPr>
              <a:t>Öğrencilerin </a:t>
            </a:r>
            <a:r>
              <a:rPr lang="tr-TR" dirty="0" err="1">
                <a:solidFill>
                  <a:srgbClr val="FFFFFF"/>
                </a:solidFill>
              </a:rPr>
              <a:t>psikososyal</a:t>
            </a:r>
            <a:r>
              <a:rPr lang="tr-TR" dirty="0">
                <a:solidFill>
                  <a:srgbClr val="FFFFFF"/>
                </a:solidFill>
              </a:rPr>
              <a:t> ve </a:t>
            </a:r>
            <a:r>
              <a:rPr lang="tr-TR" dirty="0" err="1">
                <a:solidFill>
                  <a:srgbClr val="FFFFFF"/>
                </a:solidFill>
              </a:rPr>
              <a:t>duyuşsal</a:t>
            </a:r>
            <a:r>
              <a:rPr lang="tr-TR" dirty="0">
                <a:solidFill>
                  <a:srgbClr val="FFFFFF"/>
                </a:solidFill>
              </a:rPr>
              <a:t> gelişimlerine katkıda bulunur.</a:t>
            </a:r>
          </a:p>
        </p:txBody>
      </p:sp>
    </p:spTree>
    <p:extLst>
      <p:ext uri="{BB962C8B-B14F-4D97-AF65-F5344CB8AC3E}">
        <p14:creationId xmlns:p14="http://schemas.microsoft.com/office/powerpoint/2010/main" val="1746858654"/>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8A836815-2FBF-9E41-A9BF-83BA984399A7}"/>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İŞBİRLİKÇİ ÖĞRENME YAKLAŞIMI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sp>
        <p:nvSpPr>
          <p:cNvPr id="3" name="İçerik Yer Tutucusu 2">
            <a:extLst>
              <a:ext uri="{FF2B5EF4-FFF2-40B4-BE49-F238E27FC236}">
                <a16:creationId xmlns:a16="http://schemas.microsoft.com/office/drawing/2014/main" id="{84974BA1-25CC-D347-A92E-BFF7B7AB6724}"/>
              </a:ext>
            </a:extLst>
          </p:cNvPr>
          <p:cNvSpPr>
            <a:spLocks noGrp="1"/>
          </p:cNvSpPr>
          <p:nvPr>
            <p:ph idx="1"/>
          </p:nvPr>
        </p:nvSpPr>
        <p:spPr>
          <a:xfrm>
            <a:off x="637310" y="1286934"/>
            <a:ext cx="5292436" cy="4284134"/>
          </a:xfrm>
        </p:spPr>
        <p:txBody>
          <a:bodyPr anchor="ctr">
            <a:normAutofit/>
          </a:bodyPr>
          <a:lstStyle/>
          <a:p>
            <a:r>
              <a:rPr lang="tr-TR" dirty="0">
                <a:solidFill>
                  <a:srgbClr val="FFFFFF"/>
                </a:solidFill>
              </a:rPr>
              <a:t>İşbirlikçi Öğrenmenin Avantajları</a:t>
            </a:r>
          </a:p>
          <a:p>
            <a:pPr lvl="1"/>
            <a:r>
              <a:rPr lang="tr-TR" dirty="0">
                <a:solidFill>
                  <a:srgbClr val="FFFFFF"/>
                </a:solidFill>
              </a:rPr>
              <a:t>Öğrencinin hoşgörülü olmasını, konuları tartışmasını, fikirlere saygılı olmasını, empati kurma becerisini kazandırır. </a:t>
            </a:r>
          </a:p>
          <a:p>
            <a:pPr lvl="1"/>
            <a:r>
              <a:rPr lang="tr-TR" dirty="0">
                <a:solidFill>
                  <a:srgbClr val="FFFFFF"/>
                </a:solidFill>
              </a:rPr>
              <a:t>Düşük yetenekli ve öğrenme güçlüğü olan öğrencileri öğrenme sürecine katar ve daha üst düzeyde öğrenme becerileri kazandırır. </a:t>
            </a:r>
          </a:p>
          <a:p>
            <a:pPr lvl="1"/>
            <a:r>
              <a:rPr lang="tr-TR" dirty="0">
                <a:solidFill>
                  <a:srgbClr val="FFFFFF"/>
                </a:solidFill>
              </a:rPr>
              <a:t>İşbirlikçi yaklaşım öğrencilerin kendilerine saygılarını ve özgüvenlerini artırır.</a:t>
            </a:r>
          </a:p>
          <a:p>
            <a:pPr lvl="1"/>
            <a:r>
              <a:rPr lang="tr-TR" dirty="0">
                <a:solidFill>
                  <a:srgbClr val="FFFFFF"/>
                </a:solidFill>
              </a:rPr>
              <a:t>Problem çözme, eleştirel düşünme ve üst düzey düşünme yeteneklerini geliştirir. </a:t>
            </a:r>
          </a:p>
          <a:p>
            <a:pPr lvl="1"/>
            <a:r>
              <a:rPr lang="tr-TR" dirty="0">
                <a:solidFill>
                  <a:srgbClr val="FFFFFF"/>
                </a:solidFill>
              </a:rPr>
              <a:t>Grubun başarısı grup üyelerinin başarısına bağlı olduğundan bireysel çaba üst düzeyde olur.</a:t>
            </a:r>
          </a:p>
        </p:txBody>
      </p:sp>
    </p:spTree>
    <p:extLst>
      <p:ext uri="{BB962C8B-B14F-4D97-AF65-F5344CB8AC3E}">
        <p14:creationId xmlns:p14="http://schemas.microsoft.com/office/powerpoint/2010/main" val="347085235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8A836815-2FBF-9E41-A9BF-83BA984399A7}"/>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İŞBİRLİKÇİ ÖĞRENME YAKLAŞIMI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sp>
        <p:nvSpPr>
          <p:cNvPr id="3" name="İçerik Yer Tutucusu 2">
            <a:extLst>
              <a:ext uri="{FF2B5EF4-FFF2-40B4-BE49-F238E27FC236}">
                <a16:creationId xmlns:a16="http://schemas.microsoft.com/office/drawing/2014/main" id="{84974BA1-25CC-D347-A92E-BFF7B7AB6724}"/>
              </a:ext>
            </a:extLst>
          </p:cNvPr>
          <p:cNvSpPr>
            <a:spLocks noGrp="1"/>
          </p:cNvSpPr>
          <p:nvPr>
            <p:ph idx="1"/>
          </p:nvPr>
        </p:nvSpPr>
        <p:spPr>
          <a:xfrm>
            <a:off x="637310" y="1286934"/>
            <a:ext cx="5292436" cy="4284134"/>
          </a:xfrm>
        </p:spPr>
        <p:txBody>
          <a:bodyPr anchor="ctr">
            <a:normAutofit/>
          </a:bodyPr>
          <a:lstStyle/>
          <a:p>
            <a:r>
              <a:rPr lang="tr-TR" dirty="0">
                <a:solidFill>
                  <a:srgbClr val="FFFFFF"/>
                </a:solidFill>
              </a:rPr>
              <a:t>İşbirlikçi Öğrenmenin Sınırlı Yönleri</a:t>
            </a:r>
          </a:p>
          <a:p>
            <a:pPr lvl="1"/>
            <a:r>
              <a:rPr lang="tr-TR" dirty="0">
                <a:solidFill>
                  <a:srgbClr val="FFFFFF"/>
                </a:solidFill>
              </a:rPr>
              <a:t>Çalışmanın bir kişinin  üzerine kalma ihtimali vardır.</a:t>
            </a:r>
          </a:p>
          <a:p>
            <a:pPr lvl="1"/>
            <a:r>
              <a:rPr lang="tr-TR" dirty="0">
                <a:solidFill>
                  <a:srgbClr val="FFFFFF"/>
                </a:solidFill>
              </a:rPr>
              <a:t>Grupta ihtilaflar yüzünden bir sonuca ulaşılamayabilir.</a:t>
            </a:r>
          </a:p>
          <a:p>
            <a:pPr lvl="1"/>
            <a:r>
              <a:rPr lang="tr-TR" dirty="0">
                <a:solidFill>
                  <a:srgbClr val="FFFFFF"/>
                </a:solidFill>
              </a:rPr>
              <a:t>Zaman alıcıdır.</a:t>
            </a:r>
          </a:p>
        </p:txBody>
      </p:sp>
    </p:spTree>
    <p:extLst>
      <p:ext uri="{BB962C8B-B14F-4D97-AF65-F5344CB8AC3E}">
        <p14:creationId xmlns:p14="http://schemas.microsoft.com/office/powerpoint/2010/main" val="253653381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8A836815-2FBF-9E41-A9BF-83BA984399A7}"/>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İŞBİRLİKÇİ ÖĞRENME YAKLAŞIMI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sp>
        <p:nvSpPr>
          <p:cNvPr id="3" name="İçerik Yer Tutucusu 2">
            <a:extLst>
              <a:ext uri="{FF2B5EF4-FFF2-40B4-BE49-F238E27FC236}">
                <a16:creationId xmlns:a16="http://schemas.microsoft.com/office/drawing/2014/main" id="{84974BA1-25CC-D347-A92E-BFF7B7AB6724}"/>
              </a:ext>
            </a:extLst>
          </p:cNvPr>
          <p:cNvSpPr>
            <a:spLocks noGrp="1"/>
          </p:cNvSpPr>
          <p:nvPr>
            <p:ph idx="1"/>
          </p:nvPr>
        </p:nvSpPr>
        <p:spPr>
          <a:xfrm>
            <a:off x="637310" y="1286934"/>
            <a:ext cx="5292436" cy="4284134"/>
          </a:xfrm>
        </p:spPr>
        <p:txBody>
          <a:bodyPr anchor="ctr">
            <a:normAutofit/>
          </a:bodyPr>
          <a:lstStyle/>
          <a:p>
            <a:r>
              <a:rPr lang="tr-TR" dirty="0">
                <a:solidFill>
                  <a:srgbClr val="FFFFFF"/>
                </a:solidFill>
              </a:rPr>
              <a:t>İşbirlikçi Öğrenmeye Dayalı Teknikler</a:t>
            </a:r>
          </a:p>
          <a:p>
            <a:pPr lvl="1"/>
            <a:r>
              <a:rPr lang="tr-TR" dirty="0">
                <a:solidFill>
                  <a:srgbClr val="FFFFFF"/>
                </a:solidFill>
              </a:rPr>
              <a:t>Ayrılıp-Birleşme</a:t>
            </a:r>
          </a:p>
          <a:p>
            <a:pPr lvl="1"/>
            <a:r>
              <a:rPr lang="tr-TR" dirty="0">
                <a:solidFill>
                  <a:srgbClr val="FFFFFF"/>
                </a:solidFill>
              </a:rPr>
              <a:t>Takım-Oyun-Turnuva</a:t>
            </a:r>
          </a:p>
          <a:p>
            <a:pPr lvl="1"/>
            <a:r>
              <a:rPr lang="tr-TR" dirty="0">
                <a:solidFill>
                  <a:srgbClr val="FFFFFF"/>
                </a:solidFill>
              </a:rPr>
              <a:t>Öğrenci Timleri ve Başarı Grupları</a:t>
            </a:r>
          </a:p>
          <a:p>
            <a:pPr lvl="1"/>
            <a:r>
              <a:rPr lang="tr-TR" dirty="0">
                <a:solidFill>
                  <a:srgbClr val="FFFFFF"/>
                </a:solidFill>
              </a:rPr>
              <a:t>Tartışma Grubu</a:t>
            </a:r>
          </a:p>
          <a:p>
            <a:pPr lvl="1"/>
            <a:r>
              <a:rPr lang="tr-TR" dirty="0">
                <a:solidFill>
                  <a:srgbClr val="FFFFFF"/>
                </a:solidFill>
              </a:rPr>
              <a:t>Birlikte Öğrenme</a:t>
            </a:r>
          </a:p>
          <a:p>
            <a:pPr lvl="1"/>
            <a:r>
              <a:rPr lang="tr-TR" dirty="0">
                <a:solidFill>
                  <a:srgbClr val="FFFFFF"/>
                </a:solidFill>
              </a:rPr>
              <a:t>Takım Destekli Bireyselleştirme</a:t>
            </a:r>
          </a:p>
          <a:p>
            <a:pPr lvl="1"/>
            <a:r>
              <a:rPr lang="tr-TR" dirty="0">
                <a:solidFill>
                  <a:srgbClr val="FFFFFF"/>
                </a:solidFill>
              </a:rPr>
              <a:t>Düşün-Eşleş-Paylaş Tekniği</a:t>
            </a:r>
          </a:p>
        </p:txBody>
      </p:sp>
    </p:spTree>
    <p:extLst>
      <p:ext uri="{BB962C8B-B14F-4D97-AF65-F5344CB8AC3E}">
        <p14:creationId xmlns:p14="http://schemas.microsoft.com/office/powerpoint/2010/main" val="229330515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28D4101-DD84-A043-971A-A150A44565E3}"/>
              </a:ext>
            </a:extLst>
          </p:cNvPr>
          <p:cNvSpPr>
            <a:spLocks noGrp="1"/>
          </p:cNvSpPr>
          <p:nvPr>
            <p:ph type="title"/>
          </p:nvPr>
        </p:nvSpPr>
        <p:spPr>
          <a:xfrm>
            <a:off x="1259893" y="3101093"/>
            <a:ext cx="2454052" cy="3029344"/>
          </a:xfrm>
        </p:spPr>
        <p:txBody>
          <a:bodyPr>
            <a:normAutofit/>
          </a:bodyPr>
          <a:lstStyle/>
          <a:p>
            <a:r>
              <a:rPr lang="tr-TR" sz="3200">
                <a:solidFill>
                  <a:schemeClr val="bg1"/>
                </a:solidFill>
              </a:rPr>
              <a:t>ÇOKLU ZEKA YAKLAŞIMI</a:t>
            </a:r>
          </a:p>
        </p:txBody>
      </p:sp>
      <p:sp>
        <p:nvSpPr>
          <p:cNvPr id="47"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49" name="Rectangle 48">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D97BD837-301F-654B-951A-553FA967770B}"/>
              </a:ext>
            </a:extLst>
          </p:cNvPr>
          <p:cNvSpPr>
            <a:spLocks noGrp="1"/>
          </p:cNvSpPr>
          <p:nvPr>
            <p:ph idx="1"/>
          </p:nvPr>
        </p:nvSpPr>
        <p:spPr>
          <a:xfrm>
            <a:off x="4706578" y="589722"/>
            <a:ext cx="6798033" cy="5321500"/>
          </a:xfrm>
        </p:spPr>
        <p:txBody>
          <a:bodyPr anchor="ctr">
            <a:normAutofit/>
          </a:bodyPr>
          <a:lstStyle/>
          <a:p>
            <a:r>
              <a:rPr lang="tr-TR" dirty="0"/>
              <a:t>Zekanın bilinen ve klasik tanımı olan sadece dil ve matematik zekasını dikkate alan tanımlamanın yerine, zeka bireyin birçok alanda; müzikte, sporda, dansta, iletişimde, doğada, resimde, ürün ve performans ortaya koyma yeteneğine göre yeniden tanımlanmıştır.</a:t>
            </a:r>
          </a:p>
          <a:p>
            <a:r>
              <a:rPr lang="tr-TR" dirty="0"/>
              <a:t>Savunucusu </a:t>
            </a:r>
            <a:r>
              <a:rPr lang="tr-TR" dirty="0" err="1"/>
              <a:t>Gardner’dır</a:t>
            </a:r>
            <a:r>
              <a:rPr lang="tr-TR" dirty="0"/>
              <a:t>. </a:t>
            </a:r>
          </a:p>
          <a:p>
            <a:r>
              <a:rPr lang="tr-TR" dirty="0"/>
              <a:t>Çoklu zeka yaklaşımına göre bireyin zeki olup olmadığı değil, hangi zeka alanına sahip olduğu önemlidir. yani başarısız çocuk yoktur, başarının sırrı zeka türündedir.</a:t>
            </a:r>
          </a:p>
          <a:p>
            <a:r>
              <a:rPr lang="tr-TR" dirty="0"/>
              <a:t>Bu yaklaşım, her öğrencinin güçlü olan zeka alanlarının geliştirilmesi üzerine değil, öğrencilerin güçlü yanlarını görerek farklı olan birden fazla zeka alanının güçlendirilerek öğretimde etkili hale getirilmesi üzerinde durmaktadır.</a:t>
            </a:r>
          </a:p>
        </p:txBody>
      </p:sp>
    </p:spTree>
    <p:extLst>
      <p:ext uri="{BB962C8B-B14F-4D97-AF65-F5344CB8AC3E}">
        <p14:creationId xmlns:p14="http://schemas.microsoft.com/office/powerpoint/2010/main" val="2396564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FBB8E4A-733C-9244-998B-41BDA21778FE}"/>
              </a:ext>
            </a:extLst>
          </p:cNvPr>
          <p:cNvSpPr>
            <a:spLocks noGrp="1"/>
          </p:cNvSpPr>
          <p:nvPr>
            <p:ph type="title"/>
          </p:nvPr>
        </p:nvSpPr>
        <p:spPr>
          <a:xfrm>
            <a:off x="1259893" y="3101093"/>
            <a:ext cx="2454052" cy="3029344"/>
          </a:xfrm>
        </p:spPr>
        <p:txBody>
          <a:bodyPr>
            <a:normAutofit/>
          </a:bodyPr>
          <a:lstStyle/>
          <a:p>
            <a:r>
              <a:rPr lang="tr-TR" sz="3200">
                <a:solidFill>
                  <a:schemeClr val="bg1"/>
                </a:solidFill>
              </a:rPr>
              <a:t>Çoklu Zeka Kuramı</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İçerik Yer Tutucusu 3">
            <a:extLst>
              <a:ext uri="{FF2B5EF4-FFF2-40B4-BE49-F238E27FC236}">
                <a16:creationId xmlns:a16="http://schemas.microsoft.com/office/drawing/2014/main" id="{91525DFA-BFEF-D942-A134-FFAD67F0098B}"/>
              </a:ext>
            </a:extLst>
          </p:cNvPr>
          <p:cNvGraphicFramePr>
            <a:graphicFrameLocks noGrp="1"/>
          </p:cNvGraphicFramePr>
          <p:nvPr>
            <p:ph idx="1"/>
            <p:extLst>
              <p:ext uri="{D42A27DB-BD31-4B8C-83A1-F6EECF244321}">
                <p14:modId xmlns:p14="http://schemas.microsoft.com/office/powerpoint/2010/main" val="2324545988"/>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77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156E20D-15DF-CF4B-A0B5-F5FFA0A1850A}"/>
              </a:ext>
            </a:extLst>
          </p:cNvPr>
          <p:cNvSpPr>
            <a:spLocks noGrp="1"/>
          </p:cNvSpPr>
          <p:nvPr>
            <p:ph type="title"/>
          </p:nvPr>
        </p:nvSpPr>
        <p:spPr>
          <a:xfrm>
            <a:off x="1259893" y="3101093"/>
            <a:ext cx="2454052" cy="3029344"/>
          </a:xfrm>
        </p:spPr>
        <p:txBody>
          <a:bodyPr>
            <a:normAutofit/>
          </a:bodyPr>
          <a:lstStyle/>
          <a:p>
            <a:r>
              <a:rPr lang="tr-TR" sz="3200" dirty="0">
                <a:solidFill>
                  <a:schemeClr val="bg1"/>
                </a:solidFill>
              </a:rPr>
              <a:t>Çoklu Zeka Kuramı</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İçerik Yer Tutucusu 3">
            <a:extLst>
              <a:ext uri="{FF2B5EF4-FFF2-40B4-BE49-F238E27FC236}">
                <a16:creationId xmlns:a16="http://schemas.microsoft.com/office/drawing/2014/main" id="{369517D0-412B-0F4F-9F8D-AA9BA380F5F6}"/>
              </a:ext>
            </a:extLst>
          </p:cNvPr>
          <p:cNvGraphicFramePr>
            <a:graphicFrameLocks noGrp="1"/>
          </p:cNvGraphicFramePr>
          <p:nvPr>
            <p:ph idx="1"/>
            <p:extLst>
              <p:ext uri="{D42A27DB-BD31-4B8C-83A1-F6EECF244321}">
                <p14:modId xmlns:p14="http://schemas.microsoft.com/office/powerpoint/2010/main" val="3475586269"/>
              </p:ext>
            </p:extLst>
          </p:nvPr>
        </p:nvGraphicFramePr>
        <p:xfrm>
          <a:off x="4360307" y="377371"/>
          <a:ext cx="7396263" cy="6241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1135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28D4101-DD84-A043-971A-A150A44565E3}"/>
              </a:ext>
            </a:extLst>
          </p:cNvPr>
          <p:cNvSpPr>
            <a:spLocks noGrp="1"/>
          </p:cNvSpPr>
          <p:nvPr>
            <p:ph type="title"/>
          </p:nvPr>
        </p:nvSpPr>
        <p:spPr>
          <a:xfrm>
            <a:off x="1259893" y="3101093"/>
            <a:ext cx="2454052" cy="3029344"/>
          </a:xfrm>
        </p:spPr>
        <p:txBody>
          <a:bodyPr>
            <a:normAutofit/>
          </a:bodyPr>
          <a:lstStyle/>
          <a:p>
            <a:r>
              <a:rPr lang="tr-TR" sz="3200">
                <a:solidFill>
                  <a:schemeClr val="bg1"/>
                </a:solidFill>
              </a:rPr>
              <a:t>ÇOKLU ZEKA YAKLAŞIMI</a:t>
            </a:r>
          </a:p>
        </p:txBody>
      </p:sp>
      <p:sp>
        <p:nvSpPr>
          <p:cNvPr id="47"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49" name="Rectangle 48">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D97BD837-301F-654B-951A-553FA967770B}"/>
              </a:ext>
            </a:extLst>
          </p:cNvPr>
          <p:cNvSpPr>
            <a:spLocks noGrp="1"/>
          </p:cNvSpPr>
          <p:nvPr>
            <p:ph idx="1"/>
          </p:nvPr>
        </p:nvSpPr>
        <p:spPr>
          <a:xfrm>
            <a:off x="4706578" y="589722"/>
            <a:ext cx="6798033" cy="5321500"/>
          </a:xfrm>
        </p:spPr>
        <p:txBody>
          <a:bodyPr anchor="ctr">
            <a:normAutofit lnSpcReduction="10000"/>
          </a:bodyPr>
          <a:lstStyle/>
          <a:p>
            <a:r>
              <a:rPr lang="tr-TR" dirty="0"/>
              <a:t>Çoklu Zeka Yaklaşımının Avantajları</a:t>
            </a:r>
          </a:p>
          <a:p>
            <a:pPr lvl="1"/>
            <a:r>
              <a:rPr lang="tr-TR" dirty="0"/>
              <a:t>Bireysel farklılıklara değer verilmesini ve geliştirilmesini sağlar.</a:t>
            </a:r>
          </a:p>
          <a:p>
            <a:pPr lvl="1"/>
            <a:r>
              <a:rPr lang="tr-TR" dirty="0"/>
              <a:t> Aynı konuyu farklı yöntem, teknik ve malzemelerle öğretmek birbirinden farklı anlama kapasitesi olan öğrencilerin daha kolay öğrenmelerini sağlayacaktır. Böylece her öğrenciye eşit öğrenme fırsatı verilmiş olacaktır. </a:t>
            </a:r>
          </a:p>
          <a:p>
            <a:pPr lvl="1"/>
            <a:r>
              <a:rPr lang="tr-TR" dirty="0"/>
              <a:t>Çoklu zekanın öğretmenler tarafından kullanılması, çocukların hem üstün olan zekalarını ortaya çıkaracak hem de 8 çeşit zekaya göre yapılan öğrenme ortamlarında diğer zekalarının da gelişimi sağlanacaktır.</a:t>
            </a:r>
          </a:p>
          <a:p>
            <a:pPr lvl="1"/>
            <a:r>
              <a:rPr lang="tr-TR" dirty="0"/>
              <a:t>Öğrencilerin hatırlama, düşünme, problem çözme ve akademik başarısını arttırır.</a:t>
            </a:r>
          </a:p>
          <a:p>
            <a:pPr lvl="1"/>
            <a:r>
              <a:rPr lang="tr-TR" dirty="0"/>
              <a:t>Her zeka alanı, kendine özgü eğitim ve öğretim araçlarına, yöntem ve tekniklerine sahiptir. Bu nedenle farklı öğretim yöntem ve tekniklerini uygulayabilmesine fırsat sağlar.</a:t>
            </a:r>
          </a:p>
          <a:p>
            <a:pPr lvl="1"/>
            <a:r>
              <a:rPr lang="tr-TR" dirty="0"/>
              <a:t>Bu yaklaşımın uygulandığı sınıflarda öğrencilere hem öğrenme potansiyellerini yükseltme fırsatı verilir hem de kendini tanıma, kendine güven, etkili iletişim kurma gibi pek çok alanda da çok yönlü gelişim için destek verilir.</a:t>
            </a:r>
          </a:p>
        </p:txBody>
      </p:sp>
    </p:spTree>
    <p:extLst>
      <p:ext uri="{BB962C8B-B14F-4D97-AF65-F5344CB8AC3E}">
        <p14:creationId xmlns:p14="http://schemas.microsoft.com/office/powerpoint/2010/main" val="2667198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28D4101-DD84-A043-971A-A150A44565E3}"/>
              </a:ext>
            </a:extLst>
          </p:cNvPr>
          <p:cNvSpPr>
            <a:spLocks noGrp="1"/>
          </p:cNvSpPr>
          <p:nvPr>
            <p:ph type="title"/>
          </p:nvPr>
        </p:nvSpPr>
        <p:spPr>
          <a:xfrm>
            <a:off x="1259893" y="3101093"/>
            <a:ext cx="2454052" cy="3029344"/>
          </a:xfrm>
        </p:spPr>
        <p:txBody>
          <a:bodyPr>
            <a:normAutofit/>
          </a:bodyPr>
          <a:lstStyle/>
          <a:p>
            <a:r>
              <a:rPr lang="tr-TR" sz="3200">
                <a:solidFill>
                  <a:schemeClr val="bg1"/>
                </a:solidFill>
              </a:rPr>
              <a:t>ÇOKLU ZEKA YAKLAŞIMI</a:t>
            </a:r>
          </a:p>
        </p:txBody>
      </p:sp>
      <p:sp>
        <p:nvSpPr>
          <p:cNvPr id="47"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49" name="Rectangle 48">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D97BD837-301F-654B-951A-553FA967770B}"/>
              </a:ext>
            </a:extLst>
          </p:cNvPr>
          <p:cNvSpPr>
            <a:spLocks noGrp="1"/>
          </p:cNvSpPr>
          <p:nvPr>
            <p:ph idx="1"/>
          </p:nvPr>
        </p:nvSpPr>
        <p:spPr>
          <a:xfrm>
            <a:off x="4706578" y="589722"/>
            <a:ext cx="6798033" cy="5321500"/>
          </a:xfrm>
        </p:spPr>
        <p:txBody>
          <a:bodyPr anchor="ctr">
            <a:normAutofit/>
          </a:bodyPr>
          <a:lstStyle/>
          <a:p>
            <a:r>
              <a:rPr lang="tr-TR" dirty="0"/>
              <a:t>Çoklu Zeka Yaklaşımının Sınırlılıkları</a:t>
            </a:r>
          </a:p>
          <a:p>
            <a:pPr lvl="1"/>
            <a:r>
              <a:rPr lang="tr-TR" dirty="0"/>
              <a:t>Etkili bir öğretmen becerisi gerektirir.</a:t>
            </a:r>
          </a:p>
          <a:p>
            <a:pPr lvl="1"/>
            <a:r>
              <a:rPr lang="tr-TR" dirty="0"/>
              <a:t>Kalabalık sınıflarda uygulamak zordur ve çok zaman alıcıdır. </a:t>
            </a:r>
          </a:p>
          <a:p>
            <a:pPr lvl="1"/>
            <a:r>
              <a:rPr lang="tr-TR" dirty="0"/>
              <a:t>Öğretmenin planlama ve değerlendirme yapması zordur.</a:t>
            </a:r>
          </a:p>
          <a:p>
            <a:pPr lvl="1"/>
            <a:r>
              <a:rPr lang="tr-TR" dirty="0"/>
              <a:t>Öğretmenin farklı zeka alanlarına yönelik etkinlik üretmesi ve öğrencileri sürece katması zordur.</a:t>
            </a:r>
          </a:p>
          <a:p>
            <a:pPr lvl="1"/>
            <a:r>
              <a:rPr lang="tr-TR" dirty="0"/>
              <a:t>Her zeka alanı için araç-gereç bulmak veya geliştirmek zordur.</a:t>
            </a:r>
          </a:p>
          <a:p>
            <a:endParaRPr lang="tr-TR" dirty="0"/>
          </a:p>
        </p:txBody>
      </p:sp>
    </p:spTree>
    <p:extLst>
      <p:ext uri="{BB962C8B-B14F-4D97-AF65-F5344CB8AC3E}">
        <p14:creationId xmlns:p14="http://schemas.microsoft.com/office/powerpoint/2010/main" val="1256603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6F0F56-7B4E-43DC-AA4A-7E1896ED1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AEAAD1C9-1487-4C1B-8CA2-A565EA7B5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95F37FF3-E338-6747-B95F-6C65A929C0D6}"/>
              </a:ext>
            </a:extLst>
          </p:cNvPr>
          <p:cNvSpPr>
            <a:spLocks noGrp="1"/>
          </p:cNvSpPr>
          <p:nvPr>
            <p:ph idx="1"/>
          </p:nvPr>
        </p:nvSpPr>
        <p:spPr>
          <a:xfrm>
            <a:off x="902044" y="649357"/>
            <a:ext cx="10605850" cy="3543900"/>
          </a:xfrm>
        </p:spPr>
        <p:txBody>
          <a:bodyPr>
            <a:normAutofit lnSpcReduction="10000"/>
          </a:bodyPr>
          <a:lstStyle/>
          <a:p>
            <a:r>
              <a:rPr lang="tr-TR" dirty="0" err="1"/>
              <a:t>Piaget’in</a:t>
            </a:r>
            <a:r>
              <a:rPr lang="tr-TR" dirty="0"/>
              <a:t> zihinsel gelişim kuramını temel alan bir yaklaşımdır. J. </a:t>
            </a:r>
            <a:r>
              <a:rPr lang="tr-TR" dirty="0" err="1"/>
              <a:t>Dewey</a:t>
            </a:r>
            <a:r>
              <a:rPr lang="tr-TR" dirty="0"/>
              <a:t>, </a:t>
            </a:r>
            <a:r>
              <a:rPr lang="tr-TR" dirty="0" err="1"/>
              <a:t>Vygotsky</a:t>
            </a:r>
            <a:r>
              <a:rPr lang="tr-TR" dirty="0"/>
              <a:t>, </a:t>
            </a:r>
            <a:r>
              <a:rPr lang="tr-TR" dirty="0" err="1"/>
              <a:t>Bruner</a:t>
            </a:r>
            <a:r>
              <a:rPr lang="tr-TR" dirty="0"/>
              <a:t>, </a:t>
            </a:r>
            <a:r>
              <a:rPr lang="tr-TR" dirty="0" err="1"/>
              <a:t>Asubel</a:t>
            </a:r>
            <a:r>
              <a:rPr lang="tr-TR" dirty="0"/>
              <a:t> ve </a:t>
            </a:r>
            <a:r>
              <a:rPr lang="tr-TR" dirty="0" err="1"/>
              <a:t>Gestalt’ın</a:t>
            </a:r>
            <a:r>
              <a:rPr lang="tr-TR" dirty="0"/>
              <a:t> görüşleri yapısalcılığın gelişmesini etkilemiştir.</a:t>
            </a:r>
          </a:p>
          <a:p>
            <a:r>
              <a:rPr lang="tr-TR" dirty="0" err="1"/>
              <a:t>Yapılandırmacılık</a:t>
            </a:r>
            <a:r>
              <a:rPr lang="tr-TR" dirty="0"/>
              <a:t> bilginin biriktirilmesi veya ezberlenmesi değildir. </a:t>
            </a:r>
            <a:r>
              <a:rPr lang="tr-TR" dirty="0" err="1"/>
              <a:t>Yapılandırmacılık</a:t>
            </a:r>
            <a:r>
              <a:rPr lang="tr-TR" dirty="0"/>
              <a:t> düşünme ve analiz etme ile ilgilidir. </a:t>
            </a:r>
          </a:p>
          <a:p>
            <a:r>
              <a:rPr lang="tr-TR" dirty="0"/>
              <a:t>Her öğrenci öğrenirken, anlamı, bireysel ve sosyal olarak yapılandırır. Esasen öğrenme dediğimiz şey, bu anlamlandırma ya da anlam yapılandırma sürecidir.</a:t>
            </a:r>
          </a:p>
          <a:p>
            <a:r>
              <a:rPr lang="tr-TR" dirty="0" err="1"/>
              <a:t>Yapılandırmacı</a:t>
            </a:r>
            <a:r>
              <a:rPr lang="tr-TR" dirty="0"/>
              <a:t> yaklaşımda her birey kendi bilgisini öznel olarak yapılandırır. Evrensel bilgi ve nesnel bilgiye yer yoktur. </a:t>
            </a:r>
          </a:p>
          <a:p>
            <a:r>
              <a:rPr lang="tr-TR" dirty="0"/>
              <a:t>Öğretme değil, öğrenme esastır.</a:t>
            </a:r>
          </a:p>
          <a:p>
            <a:r>
              <a:rPr lang="tr-TR" dirty="0"/>
              <a:t>Bilişsel etkinlikler içinde öğrenilen yeni bilgiler, eski öğrenilenlerle birlikte yorumlanır, </a:t>
            </a:r>
            <a:r>
              <a:rPr lang="tr-TR" dirty="0" err="1"/>
              <a:t>geliştirlir</a:t>
            </a:r>
            <a:r>
              <a:rPr lang="tr-TR" dirty="0"/>
              <a:t> ve sentezlenir.</a:t>
            </a:r>
          </a:p>
        </p:txBody>
      </p:sp>
      <p:sp>
        <p:nvSpPr>
          <p:cNvPr id="12" name="Rectangle 11">
            <a:extLst>
              <a:ext uri="{FF2B5EF4-FFF2-40B4-BE49-F238E27FC236}">
                <a16:creationId xmlns:a16="http://schemas.microsoft.com/office/drawing/2014/main" id="{1A5F4AA7-D436-4D3E-9311-E3CAACDFA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0424"/>
            <a:ext cx="12192000" cy="23075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D71B984-3902-F34E-886B-F3521BFE1BD9}"/>
              </a:ext>
            </a:extLst>
          </p:cNvPr>
          <p:cNvSpPr>
            <a:spLocks noGrp="1"/>
          </p:cNvSpPr>
          <p:nvPr>
            <p:ph type="title"/>
          </p:nvPr>
        </p:nvSpPr>
        <p:spPr>
          <a:xfrm>
            <a:off x="1742871" y="4912467"/>
            <a:ext cx="9765023" cy="1100405"/>
          </a:xfrm>
        </p:spPr>
        <p:txBody>
          <a:bodyPr>
            <a:normAutofit/>
          </a:bodyPr>
          <a:lstStyle/>
          <a:p>
            <a:r>
              <a:rPr lang="tr-TR" dirty="0">
                <a:solidFill>
                  <a:schemeClr val="bg1"/>
                </a:solidFill>
              </a:rPr>
              <a:t>YAPILANDIRMACI YAKLAŞIM</a:t>
            </a:r>
          </a:p>
        </p:txBody>
      </p:sp>
      <p:sp>
        <p:nvSpPr>
          <p:cNvPr id="14" name="Freeform 11">
            <a:extLst>
              <a:ext uri="{FF2B5EF4-FFF2-40B4-BE49-F238E27FC236}">
                <a16:creationId xmlns:a16="http://schemas.microsoft.com/office/drawing/2014/main" id="{5C6FA62F-E948-4EBA-AE1A-47CBEE9FC5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5019122"/>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Tree>
    <p:extLst>
      <p:ext uri="{BB962C8B-B14F-4D97-AF65-F5344CB8AC3E}">
        <p14:creationId xmlns:p14="http://schemas.microsoft.com/office/powerpoint/2010/main" val="3674752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CD86849-E2E1-4C25-8432-AFF77CA9C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3E11B8DB-3AB0-4325-BE39-AD33C1B62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CB7B493-FC37-46EB-8ABD-1196C2E071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0424"/>
            <a:ext cx="12192000" cy="23075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489A929-1A0C-3740-8729-53A0B47B580B}"/>
              </a:ext>
            </a:extLst>
          </p:cNvPr>
          <p:cNvSpPr>
            <a:spLocks noGrp="1"/>
          </p:cNvSpPr>
          <p:nvPr>
            <p:ph type="title"/>
          </p:nvPr>
        </p:nvSpPr>
        <p:spPr>
          <a:xfrm>
            <a:off x="1742871" y="4912467"/>
            <a:ext cx="9765023" cy="1100405"/>
          </a:xfrm>
        </p:spPr>
        <p:txBody>
          <a:bodyPr>
            <a:normAutofit/>
          </a:bodyPr>
          <a:lstStyle/>
          <a:p>
            <a:r>
              <a:rPr lang="tr-TR" dirty="0">
                <a:solidFill>
                  <a:schemeClr val="bg1"/>
                </a:solidFill>
              </a:rPr>
              <a:t>YAPILANDIRMACI YAKLAŞIM</a:t>
            </a:r>
          </a:p>
        </p:txBody>
      </p:sp>
      <p:sp>
        <p:nvSpPr>
          <p:cNvPr id="24" name="Freeform 11">
            <a:extLst>
              <a:ext uri="{FF2B5EF4-FFF2-40B4-BE49-F238E27FC236}">
                <a16:creationId xmlns:a16="http://schemas.microsoft.com/office/drawing/2014/main" id="{0D80F8D8-4F61-4BB0-8DE6-E1FA97658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5019122"/>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graphicFrame>
        <p:nvGraphicFramePr>
          <p:cNvPr id="4" name="İçerik Yer Tutucusu 3">
            <a:extLst>
              <a:ext uri="{FF2B5EF4-FFF2-40B4-BE49-F238E27FC236}">
                <a16:creationId xmlns:a16="http://schemas.microsoft.com/office/drawing/2014/main" id="{635DA3A8-05D3-C549-A8E7-FED353925A2E}"/>
              </a:ext>
            </a:extLst>
          </p:cNvPr>
          <p:cNvGraphicFramePr>
            <a:graphicFrameLocks noGrp="1"/>
          </p:cNvGraphicFramePr>
          <p:nvPr>
            <p:ph idx="1"/>
            <p:extLst>
              <p:ext uri="{D42A27DB-BD31-4B8C-83A1-F6EECF244321}">
                <p14:modId xmlns:p14="http://schemas.microsoft.com/office/powerpoint/2010/main" val="1461045716"/>
              </p:ext>
            </p:extLst>
          </p:nvPr>
        </p:nvGraphicFramePr>
        <p:xfrm>
          <a:off x="955931" y="640080"/>
          <a:ext cx="10293711" cy="3270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5219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CD86849-E2E1-4C25-8432-AFF77CA9C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3E11B8DB-3AB0-4325-BE39-AD33C1B62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CB7B493-FC37-46EB-8ABD-1196C2E071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0424"/>
            <a:ext cx="12192000" cy="23075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11369DC-14AD-E041-A3F8-F9DDE1FE0F35}"/>
              </a:ext>
            </a:extLst>
          </p:cNvPr>
          <p:cNvSpPr>
            <a:spLocks noGrp="1"/>
          </p:cNvSpPr>
          <p:nvPr>
            <p:ph type="title"/>
          </p:nvPr>
        </p:nvSpPr>
        <p:spPr>
          <a:xfrm>
            <a:off x="1742871" y="4912467"/>
            <a:ext cx="9765023" cy="1100405"/>
          </a:xfrm>
        </p:spPr>
        <p:txBody>
          <a:bodyPr>
            <a:normAutofit/>
          </a:bodyPr>
          <a:lstStyle/>
          <a:p>
            <a:r>
              <a:rPr lang="tr-TR" dirty="0">
                <a:solidFill>
                  <a:schemeClr val="bg1"/>
                </a:solidFill>
              </a:rPr>
              <a:t>YAPILANDIRMACI YAKLAŞIM</a:t>
            </a:r>
          </a:p>
        </p:txBody>
      </p:sp>
      <p:sp>
        <p:nvSpPr>
          <p:cNvPr id="24" name="Freeform 11">
            <a:extLst>
              <a:ext uri="{FF2B5EF4-FFF2-40B4-BE49-F238E27FC236}">
                <a16:creationId xmlns:a16="http://schemas.microsoft.com/office/drawing/2014/main" id="{0D80F8D8-4F61-4BB0-8DE6-E1FA97658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5019122"/>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graphicFrame>
        <p:nvGraphicFramePr>
          <p:cNvPr id="4" name="Tablo 4">
            <a:extLst>
              <a:ext uri="{FF2B5EF4-FFF2-40B4-BE49-F238E27FC236}">
                <a16:creationId xmlns:a16="http://schemas.microsoft.com/office/drawing/2014/main" id="{757B6F5B-C4DA-C641-818E-51F3B001C6BD}"/>
              </a:ext>
            </a:extLst>
          </p:cNvPr>
          <p:cNvGraphicFramePr>
            <a:graphicFrameLocks noGrp="1"/>
          </p:cNvGraphicFramePr>
          <p:nvPr>
            <p:ph idx="1"/>
            <p:extLst>
              <p:ext uri="{D42A27DB-BD31-4B8C-83A1-F6EECF244321}">
                <p14:modId xmlns:p14="http://schemas.microsoft.com/office/powerpoint/2010/main" val="2704239224"/>
              </p:ext>
            </p:extLst>
          </p:nvPr>
        </p:nvGraphicFramePr>
        <p:xfrm>
          <a:off x="949144" y="302322"/>
          <a:ext cx="10293712" cy="3945781"/>
        </p:xfrm>
        <a:graphic>
          <a:graphicData uri="http://schemas.openxmlformats.org/drawingml/2006/table">
            <a:tbl>
              <a:tblPr firstRow="1" bandRow="1">
                <a:tableStyleId>{5C22544A-7EE6-4342-B048-85BDC9FD1C3A}</a:tableStyleId>
              </a:tblPr>
              <a:tblGrid>
                <a:gridCol w="5113499">
                  <a:extLst>
                    <a:ext uri="{9D8B030D-6E8A-4147-A177-3AD203B41FA5}">
                      <a16:colId xmlns:a16="http://schemas.microsoft.com/office/drawing/2014/main" val="2024584037"/>
                    </a:ext>
                  </a:extLst>
                </a:gridCol>
                <a:gridCol w="5180213">
                  <a:extLst>
                    <a:ext uri="{9D8B030D-6E8A-4147-A177-3AD203B41FA5}">
                      <a16:colId xmlns:a16="http://schemas.microsoft.com/office/drawing/2014/main" val="4227690112"/>
                    </a:ext>
                  </a:extLst>
                </a:gridCol>
              </a:tblGrid>
              <a:tr h="572403">
                <a:tc>
                  <a:txBody>
                    <a:bodyPr/>
                    <a:lstStyle/>
                    <a:p>
                      <a:r>
                        <a:rPr lang="tr-TR" sz="2100" b="1" cap="none" spc="0" dirty="0">
                          <a:solidFill>
                            <a:schemeClr val="tx1"/>
                          </a:solidFill>
                        </a:rPr>
                        <a:t>Geleneksel Yaklaşım</a:t>
                      </a:r>
                    </a:p>
                  </a:txBody>
                  <a:tcPr marL="84059" marR="119321" marT="24017" marB="180127" anchor="b"/>
                </a:tc>
                <a:tc>
                  <a:txBody>
                    <a:bodyPr/>
                    <a:lstStyle/>
                    <a:p>
                      <a:r>
                        <a:rPr lang="tr-TR" sz="2100" b="1" cap="none" spc="0">
                          <a:solidFill>
                            <a:schemeClr val="tx1"/>
                          </a:solidFill>
                        </a:rPr>
                        <a:t>Yapılandırmacı Yaklaşım</a:t>
                      </a:r>
                    </a:p>
                  </a:txBody>
                  <a:tcPr marL="84059" marR="119321" marT="24017" marB="180127" anchor="b"/>
                </a:tc>
                <a:extLst>
                  <a:ext uri="{0D108BD9-81ED-4DB2-BD59-A6C34878D82A}">
                    <a16:rowId xmlns:a16="http://schemas.microsoft.com/office/drawing/2014/main" val="3731736055"/>
                  </a:ext>
                </a:extLst>
              </a:tr>
              <a:tr h="732515">
                <a:tc>
                  <a:txBody>
                    <a:bodyPr/>
                    <a:lstStyle/>
                    <a:p>
                      <a:r>
                        <a:rPr lang="tr-TR" sz="1600" cap="none" spc="0" dirty="0">
                          <a:solidFill>
                            <a:schemeClr val="tx1"/>
                          </a:solidFill>
                        </a:rPr>
                        <a:t>Öğretmenler bilgiyi aktaran konumundadır.</a:t>
                      </a:r>
                    </a:p>
                  </a:txBody>
                  <a:tcPr marL="84059" marR="119321" marT="24017" marB="180127"/>
                </a:tc>
                <a:tc>
                  <a:txBody>
                    <a:bodyPr/>
                    <a:lstStyle/>
                    <a:p>
                      <a:r>
                        <a:rPr lang="tr-TR" sz="1600" cap="none" spc="0" dirty="0">
                          <a:solidFill>
                            <a:schemeClr val="tx1"/>
                          </a:solidFill>
                        </a:rPr>
                        <a:t>Öğretmenler öğrenme-öğretme sürecinde öğrencilerle etkileşime giren ve öğretme ortamını düzenleyen kişidir.</a:t>
                      </a:r>
                    </a:p>
                  </a:txBody>
                  <a:tcPr marL="84059" marR="119321" marT="24017" marB="180127"/>
                </a:tc>
                <a:extLst>
                  <a:ext uri="{0D108BD9-81ED-4DB2-BD59-A6C34878D82A}">
                    <a16:rowId xmlns:a16="http://schemas.microsoft.com/office/drawing/2014/main" val="2654830729"/>
                  </a:ext>
                </a:extLst>
              </a:tr>
              <a:tr h="972684">
                <a:tc>
                  <a:txBody>
                    <a:bodyPr/>
                    <a:lstStyle/>
                    <a:p>
                      <a:r>
                        <a:rPr lang="tr-TR" sz="1600" cap="none" spc="0" dirty="0">
                          <a:solidFill>
                            <a:schemeClr val="tx1"/>
                          </a:solidFill>
                        </a:rPr>
                        <a:t>Öğrenciler duydukları ve okuduklarını öğrenirler. Öğrenme daha çok öğretmenin iyi anlatmasına bağlıdır.</a:t>
                      </a:r>
                    </a:p>
                  </a:txBody>
                  <a:tcPr marL="84059" marR="119321" marT="24017" marB="180127"/>
                </a:tc>
                <a:tc>
                  <a:txBody>
                    <a:bodyPr/>
                    <a:lstStyle/>
                    <a:p>
                      <a:r>
                        <a:rPr lang="tr-TR" sz="1600" cap="none" spc="0">
                          <a:solidFill>
                            <a:schemeClr val="tx1"/>
                          </a:solidFill>
                        </a:rPr>
                        <a:t>Öğrenciler kendi bilgilerini oluştururlar. Duyduklarını ve okuduklarını önceki öğrenmelerine ve alışkınlıklarına dayalı olarak yorumlarlar.</a:t>
                      </a:r>
                    </a:p>
                  </a:txBody>
                  <a:tcPr marL="84059" marR="119321" marT="24017" marB="180127"/>
                </a:tc>
                <a:extLst>
                  <a:ext uri="{0D108BD9-81ED-4DB2-BD59-A6C34878D82A}">
                    <a16:rowId xmlns:a16="http://schemas.microsoft.com/office/drawing/2014/main" val="452285866"/>
                  </a:ext>
                </a:extLst>
              </a:tr>
              <a:tr h="732515">
                <a:tc>
                  <a:txBody>
                    <a:bodyPr/>
                    <a:lstStyle/>
                    <a:p>
                      <a:r>
                        <a:rPr lang="tr-TR" sz="1600" cap="none" spc="0" dirty="0">
                          <a:solidFill>
                            <a:schemeClr val="tx1"/>
                          </a:solidFill>
                        </a:rPr>
                        <a:t>Öğrenme, öğrencilerin öğrendiklerini tekrar etmelerine bağlıdır.</a:t>
                      </a:r>
                    </a:p>
                  </a:txBody>
                  <a:tcPr marL="84059" marR="119321" marT="24017" marB="180127"/>
                </a:tc>
                <a:tc>
                  <a:txBody>
                    <a:bodyPr/>
                    <a:lstStyle/>
                    <a:p>
                      <a:r>
                        <a:rPr lang="tr-TR" sz="1600" cap="none" spc="0" dirty="0">
                          <a:solidFill>
                            <a:schemeClr val="tx1"/>
                          </a:solidFill>
                        </a:rPr>
                        <a:t>Öğrenme, öğrencilerin kavramsal anlamayı gösterebilmelerine bağlıdır.</a:t>
                      </a:r>
                    </a:p>
                  </a:txBody>
                  <a:tcPr marL="84059" marR="119321" marT="24017" marB="180127"/>
                </a:tc>
                <a:extLst>
                  <a:ext uri="{0D108BD9-81ED-4DB2-BD59-A6C34878D82A}">
                    <a16:rowId xmlns:a16="http://schemas.microsoft.com/office/drawing/2014/main" val="2143484216"/>
                  </a:ext>
                </a:extLst>
              </a:tr>
              <a:tr h="732515">
                <a:tc>
                  <a:txBody>
                    <a:bodyPr/>
                    <a:lstStyle/>
                    <a:p>
                      <a:r>
                        <a:rPr lang="tr-TR" sz="1600" cap="none" spc="0" dirty="0">
                          <a:solidFill>
                            <a:schemeClr val="tx1"/>
                          </a:solidFill>
                        </a:rPr>
                        <a:t>Programda önceden hazırlanmış bir öğretim programına sıkı sıkıya bağlılık söz konusudur. </a:t>
                      </a:r>
                    </a:p>
                  </a:txBody>
                  <a:tcPr marL="84059" marR="119321" marT="24017" marB="180127"/>
                </a:tc>
                <a:tc>
                  <a:txBody>
                    <a:bodyPr/>
                    <a:lstStyle/>
                    <a:p>
                      <a:r>
                        <a:rPr lang="tr-TR" sz="1600" cap="none" spc="0" dirty="0">
                          <a:solidFill>
                            <a:schemeClr val="tx1"/>
                          </a:solidFill>
                        </a:rPr>
                        <a:t>Programda öğrencinin istekleri, ilgileri, ihtiyaçları ve çeşitli konularla ilgili soruları geniş yer tutar.</a:t>
                      </a:r>
                    </a:p>
                  </a:txBody>
                  <a:tcPr marL="84059" marR="119321" marT="24017" marB="180127"/>
                </a:tc>
                <a:extLst>
                  <a:ext uri="{0D108BD9-81ED-4DB2-BD59-A6C34878D82A}">
                    <a16:rowId xmlns:a16="http://schemas.microsoft.com/office/drawing/2014/main" val="4254804415"/>
                  </a:ext>
                </a:extLst>
              </a:tr>
            </a:tbl>
          </a:graphicData>
        </a:graphic>
      </p:graphicFrame>
    </p:spTree>
    <p:extLst>
      <p:ext uri="{BB962C8B-B14F-4D97-AF65-F5344CB8AC3E}">
        <p14:creationId xmlns:p14="http://schemas.microsoft.com/office/powerpoint/2010/main" val="2605666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B16F0F56-7B4E-43DC-AA4A-7E1896ED1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6" name="Rectangle 55">
            <a:extLst>
              <a:ext uri="{FF2B5EF4-FFF2-40B4-BE49-F238E27FC236}">
                <a16:creationId xmlns:a16="http://schemas.microsoft.com/office/drawing/2014/main" id="{AEAAD1C9-1487-4C1B-8CA2-A565EA7B5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95F37FF3-E338-6747-B95F-6C65A929C0D6}"/>
              </a:ext>
            </a:extLst>
          </p:cNvPr>
          <p:cNvSpPr>
            <a:spLocks noGrp="1"/>
          </p:cNvSpPr>
          <p:nvPr>
            <p:ph idx="1"/>
          </p:nvPr>
        </p:nvSpPr>
        <p:spPr>
          <a:xfrm>
            <a:off x="1742870" y="649357"/>
            <a:ext cx="9765023" cy="3543900"/>
          </a:xfrm>
        </p:spPr>
        <p:txBody>
          <a:bodyPr>
            <a:normAutofit/>
          </a:bodyPr>
          <a:lstStyle/>
          <a:p>
            <a:r>
              <a:rPr lang="tr-TR" dirty="0" err="1"/>
              <a:t>Yapılandırmacı</a:t>
            </a:r>
            <a:r>
              <a:rPr lang="tr-TR" dirty="0"/>
              <a:t> Yaklaşımın Avantajları</a:t>
            </a:r>
          </a:p>
          <a:p>
            <a:pPr lvl="1"/>
            <a:r>
              <a:rPr lang="tr-TR" dirty="0"/>
              <a:t>Öğrencilerde problem çözme ve bilimsel düşünme becerileri kazandırır.</a:t>
            </a:r>
          </a:p>
          <a:p>
            <a:pPr lvl="1"/>
            <a:r>
              <a:rPr lang="tr-TR" dirty="0"/>
              <a:t>Öğrencilerde üst düzey düşünme becerileri geliştirir.</a:t>
            </a:r>
          </a:p>
          <a:p>
            <a:pPr lvl="1"/>
            <a:r>
              <a:rPr lang="tr-TR" dirty="0"/>
              <a:t>Öğrencilerin etkileşim halinde birlikte çalışmalarına ortam hazırlar, sosyalleşmelerini sağlar.</a:t>
            </a:r>
          </a:p>
          <a:p>
            <a:pPr lvl="1"/>
            <a:r>
              <a:rPr lang="tr-TR" dirty="0"/>
              <a:t>Öğrencilerin özgüvenlerini arttırır, karar verme becerilerini geliştirir.</a:t>
            </a:r>
          </a:p>
          <a:p>
            <a:pPr lvl="1"/>
            <a:r>
              <a:rPr lang="tr-TR" dirty="0"/>
              <a:t>Öğrencilere kendini değerlendirme fırsatı sağlar.</a:t>
            </a:r>
          </a:p>
        </p:txBody>
      </p:sp>
      <p:sp>
        <p:nvSpPr>
          <p:cNvPr id="58" name="Rectangle 57">
            <a:extLst>
              <a:ext uri="{FF2B5EF4-FFF2-40B4-BE49-F238E27FC236}">
                <a16:creationId xmlns:a16="http://schemas.microsoft.com/office/drawing/2014/main" id="{1A5F4AA7-D436-4D3E-9311-E3CAACDFA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0424"/>
            <a:ext cx="12192000" cy="23075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D71B984-3902-F34E-886B-F3521BFE1BD9}"/>
              </a:ext>
            </a:extLst>
          </p:cNvPr>
          <p:cNvSpPr>
            <a:spLocks noGrp="1"/>
          </p:cNvSpPr>
          <p:nvPr>
            <p:ph type="title"/>
          </p:nvPr>
        </p:nvSpPr>
        <p:spPr>
          <a:xfrm>
            <a:off x="1742871" y="4912467"/>
            <a:ext cx="9765023" cy="1100405"/>
          </a:xfrm>
        </p:spPr>
        <p:txBody>
          <a:bodyPr>
            <a:normAutofit/>
          </a:bodyPr>
          <a:lstStyle/>
          <a:p>
            <a:r>
              <a:rPr lang="tr-TR" dirty="0">
                <a:solidFill>
                  <a:schemeClr val="bg1"/>
                </a:solidFill>
              </a:rPr>
              <a:t>YAPILANDIRMACI YAKLAŞIM</a:t>
            </a:r>
          </a:p>
        </p:txBody>
      </p:sp>
      <p:sp>
        <p:nvSpPr>
          <p:cNvPr id="60" name="Freeform 11">
            <a:extLst>
              <a:ext uri="{FF2B5EF4-FFF2-40B4-BE49-F238E27FC236}">
                <a16:creationId xmlns:a16="http://schemas.microsoft.com/office/drawing/2014/main" id="{5C6FA62F-E948-4EBA-AE1A-47CBEE9FC5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5019122"/>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Tree>
    <p:extLst>
      <p:ext uri="{BB962C8B-B14F-4D97-AF65-F5344CB8AC3E}">
        <p14:creationId xmlns:p14="http://schemas.microsoft.com/office/powerpoint/2010/main" val="388603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B16F0F56-7B4E-43DC-AA4A-7E1896ED1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7" name="Rectangle 46">
            <a:extLst>
              <a:ext uri="{FF2B5EF4-FFF2-40B4-BE49-F238E27FC236}">
                <a16:creationId xmlns:a16="http://schemas.microsoft.com/office/drawing/2014/main" id="{AEAAD1C9-1487-4C1B-8CA2-A565EA7B5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95F37FF3-E338-6747-B95F-6C65A929C0D6}"/>
              </a:ext>
            </a:extLst>
          </p:cNvPr>
          <p:cNvSpPr>
            <a:spLocks noGrp="1"/>
          </p:cNvSpPr>
          <p:nvPr>
            <p:ph idx="1"/>
          </p:nvPr>
        </p:nvSpPr>
        <p:spPr>
          <a:xfrm>
            <a:off x="1742870" y="649357"/>
            <a:ext cx="9765023" cy="3543900"/>
          </a:xfrm>
        </p:spPr>
        <p:txBody>
          <a:bodyPr>
            <a:normAutofit/>
          </a:bodyPr>
          <a:lstStyle/>
          <a:p>
            <a:r>
              <a:rPr lang="tr-TR" dirty="0" err="1"/>
              <a:t>Yapılandırmacı</a:t>
            </a:r>
            <a:r>
              <a:rPr lang="tr-TR" dirty="0"/>
              <a:t> Yaklaşımın Sınırlılıkları</a:t>
            </a:r>
          </a:p>
          <a:p>
            <a:pPr lvl="1"/>
            <a:r>
              <a:rPr lang="tr-TR" dirty="0"/>
              <a:t>Öğrenciler serbest hareket ettikleri için sınıfta gürültü olur.</a:t>
            </a:r>
          </a:p>
          <a:p>
            <a:pPr lvl="1"/>
            <a:r>
              <a:rPr lang="tr-TR" dirty="0"/>
              <a:t>Öğretmenin çok sabırlı olmasını gerektirir.</a:t>
            </a:r>
          </a:p>
          <a:p>
            <a:pPr lvl="1"/>
            <a:r>
              <a:rPr lang="tr-TR" dirty="0"/>
              <a:t>Uzun zaman ister.</a:t>
            </a:r>
          </a:p>
          <a:p>
            <a:pPr lvl="1"/>
            <a:r>
              <a:rPr lang="tr-TR" dirty="0"/>
              <a:t>Kalabalık sınıflarda uygulamak zordur. </a:t>
            </a:r>
          </a:p>
          <a:p>
            <a:pPr marL="457200" lvl="1" indent="0">
              <a:buNone/>
            </a:pPr>
            <a:endParaRPr lang="tr-TR" dirty="0"/>
          </a:p>
          <a:p>
            <a:endParaRPr lang="tr-TR" dirty="0"/>
          </a:p>
        </p:txBody>
      </p:sp>
      <p:sp>
        <p:nvSpPr>
          <p:cNvPr id="49" name="Rectangle 48">
            <a:extLst>
              <a:ext uri="{FF2B5EF4-FFF2-40B4-BE49-F238E27FC236}">
                <a16:creationId xmlns:a16="http://schemas.microsoft.com/office/drawing/2014/main" id="{1A5F4AA7-D436-4D3E-9311-E3CAACDFA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0424"/>
            <a:ext cx="12192000" cy="23075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D71B984-3902-F34E-886B-F3521BFE1BD9}"/>
              </a:ext>
            </a:extLst>
          </p:cNvPr>
          <p:cNvSpPr>
            <a:spLocks noGrp="1"/>
          </p:cNvSpPr>
          <p:nvPr>
            <p:ph type="title"/>
          </p:nvPr>
        </p:nvSpPr>
        <p:spPr>
          <a:xfrm>
            <a:off x="1742871" y="4912467"/>
            <a:ext cx="9765023" cy="1100405"/>
          </a:xfrm>
        </p:spPr>
        <p:txBody>
          <a:bodyPr>
            <a:normAutofit/>
          </a:bodyPr>
          <a:lstStyle/>
          <a:p>
            <a:r>
              <a:rPr lang="tr-TR">
                <a:solidFill>
                  <a:schemeClr val="bg1"/>
                </a:solidFill>
              </a:rPr>
              <a:t>YAPILANDIRMACI YAKLAŞIM</a:t>
            </a:r>
          </a:p>
        </p:txBody>
      </p:sp>
      <p:sp>
        <p:nvSpPr>
          <p:cNvPr id="51" name="Freeform 11">
            <a:extLst>
              <a:ext uri="{FF2B5EF4-FFF2-40B4-BE49-F238E27FC236}">
                <a16:creationId xmlns:a16="http://schemas.microsoft.com/office/drawing/2014/main" id="{5C6FA62F-E948-4EBA-AE1A-47CBEE9FC5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5019122"/>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Tree>
    <p:extLst>
      <p:ext uri="{BB962C8B-B14F-4D97-AF65-F5344CB8AC3E}">
        <p14:creationId xmlns:p14="http://schemas.microsoft.com/office/powerpoint/2010/main" val="3779064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0685DC-0CEE-482C-8A89-7A85EECA3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EE98272-73F8-5B48-A83C-9AC72DBB8438}"/>
              </a:ext>
            </a:extLst>
          </p:cNvPr>
          <p:cNvSpPr>
            <a:spLocks noGrp="1"/>
          </p:cNvSpPr>
          <p:nvPr>
            <p:ph type="title"/>
          </p:nvPr>
        </p:nvSpPr>
        <p:spPr>
          <a:xfrm>
            <a:off x="7855527" y="685800"/>
            <a:ext cx="3649085" cy="5225422"/>
          </a:xfrm>
        </p:spPr>
        <p:txBody>
          <a:bodyPr anchor="ctr">
            <a:normAutofit/>
          </a:bodyPr>
          <a:lstStyle/>
          <a:p>
            <a:r>
              <a:rPr lang="tr-TR" dirty="0"/>
              <a:t>PROGRAMLI ÖĞRETİM MODELİ</a:t>
            </a:r>
          </a:p>
        </p:txBody>
      </p:sp>
      <p:sp>
        <p:nvSpPr>
          <p:cNvPr id="10" name="Rectangle 9">
            <a:extLst>
              <a:ext uri="{FF2B5EF4-FFF2-40B4-BE49-F238E27FC236}">
                <a16:creationId xmlns:a16="http://schemas.microsoft.com/office/drawing/2014/main" id="{A31628A5-06CF-426B-948A-59ED234C9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İçerik Yer Tutucusu 2">
            <a:extLst>
              <a:ext uri="{FF2B5EF4-FFF2-40B4-BE49-F238E27FC236}">
                <a16:creationId xmlns:a16="http://schemas.microsoft.com/office/drawing/2014/main" id="{7E77E90B-14E6-594E-95B0-CDEF660C3E95}"/>
              </a:ext>
            </a:extLst>
          </p:cNvPr>
          <p:cNvSpPr>
            <a:spLocks noGrp="1"/>
          </p:cNvSpPr>
          <p:nvPr>
            <p:ph idx="1"/>
          </p:nvPr>
        </p:nvSpPr>
        <p:spPr>
          <a:xfrm>
            <a:off x="1101554" y="685800"/>
            <a:ext cx="5970162" cy="5225422"/>
          </a:xfrm>
        </p:spPr>
        <p:txBody>
          <a:bodyPr anchor="ctr">
            <a:normAutofit/>
          </a:bodyPr>
          <a:lstStyle/>
          <a:p>
            <a:r>
              <a:rPr lang="tr-TR" dirty="0"/>
              <a:t>Programlı öğretim, ünlü psikolog </a:t>
            </a:r>
            <a:r>
              <a:rPr lang="tr-TR" dirty="0" err="1"/>
              <a:t>Skinner’ın</a:t>
            </a:r>
            <a:r>
              <a:rPr lang="tr-TR" dirty="0"/>
              <a:t> pekiştirme ilkeleri esas alınarak ortaya atılmış bir öğretim tekniğidir. </a:t>
            </a:r>
          </a:p>
          <a:p>
            <a:r>
              <a:rPr lang="tr-TR" dirty="0"/>
              <a:t>Programlı öğretim temelde öğretimin bireyselleştirmesi ve hatanın en aza indirilmesi gibi iki önemli yenilik getirmektedir. </a:t>
            </a:r>
          </a:p>
          <a:p>
            <a:r>
              <a:rPr lang="tr-TR" dirty="0"/>
              <a:t>Programlı öğretim öğrencinin öğrenme sürecine etkin katılmasını, bireysel öğrenme hızına göre ilerleme kaydetmesini ve öğrenme sonucunun anında kontrol edilmesini sağlayan bir öğretim tekniğidir.</a:t>
            </a:r>
          </a:p>
          <a:p>
            <a:endParaRPr lang="tr-TR" dirty="0"/>
          </a:p>
        </p:txBody>
      </p:sp>
      <p:cxnSp>
        <p:nvCxnSpPr>
          <p:cNvPr id="12" name="Straight Connector 11">
            <a:extLst>
              <a:ext uri="{FF2B5EF4-FFF2-40B4-BE49-F238E27FC236}">
                <a16:creationId xmlns:a16="http://schemas.microsoft.com/office/drawing/2014/main" id="{2D902729-F83B-46AA-B572-057BD32A69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6041"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569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0685DC-0CEE-482C-8A89-7A85EECA3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EE98272-73F8-5B48-A83C-9AC72DBB8438}"/>
              </a:ext>
            </a:extLst>
          </p:cNvPr>
          <p:cNvSpPr>
            <a:spLocks noGrp="1"/>
          </p:cNvSpPr>
          <p:nvPr>
            <p:ph type="title"/>
          </p:nvPr>
        </p:nvSpPr>
        <p:spPr>
          <a:xfrm>
            <a:off x="7855527" y="685800"/>
            <a:ext cx="3649085" cy="5225422"/>
          </a:xfrm>
        </p:spPr>
        <p:txBody>
          <a:bodyPr anchor="ctr">
            <a:normAutofit/>
          </a:bodyPr>
          <a:lstStyle/>
          <a:p>
            <a:r>
              <a:rPr lang="tr-TR"/>
              <a:t>PROGRAMLI ÖĞRETİM MODELİ</a:t>
            </a:r>
            <a:endParaRPr lang="tr-TR" dirty="0"/>
          </a:p>
        </p:txBody>
      </p:sp>
      <p:sp>
        <p:nvSpPr>
          <p:cNvPr id="10" name="Rectangle 9">
            <a:extLst>
              <a:ext uri="{FF2B5EF4-FFF2-40B4-BE49-F238E27FC236}">
                <a16:creationId xmlns:a16="http://schemas.microsoft.com/office/drawing/2014/main" id="{A31628A5-06CF-426B-948A-59ED234C9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İçerik Yer Tutucusu 2">
            <a:extLst>
              <a:ext uri="{FF2B5EF4-FFF2-40B4-BE49-F238E27FC236}">
                <a16:creationId xmlns:a16="http://schemas.microsoft.com/office/drawing/2014/main" id="{7E77E90B-14E6-594E-95B0-CDEF660C3E95}"/>
              </a:ext>
            </a:extLst>
          </p:cNvPr>
          <p:cNvSpPr>
            <a:spLocks noGrp="1"/>
          </p:cNvSpPr>
          <p:nvPr>
            <p:ph idx="1"/>
          </p:nvPr>
        </p:nvSpPr>
        <p:spPr>
          <a:xfrm>
            <a:off x="1101554" y="685800"/>
            <a:ext cx="5970162" cy="5225422"/>
          </a:xfrm>
        </p:spPr>
        <p:txBody>
          <a:bodyPr anchor="ctr">
            <a:normAutofit/>
          </a:bodyPr>
          <a:lstStyle/>
          <a:p>
            <a:r>
              <a:rPr lang="tr-TR"/>
              <a:t>Programlı öğretimin temelini oluşturan Skinner’ın pekiştirme ilkeleri aşağıdaki gibidir:</a:t>
            </a:r>
          </a:p>
          <a:p>
            <a:pPr lvl="1"/>
            <a:r>
              <a:rPr lang="tr-TR" i="1"/>
              <a:t>Küçük Adımlar İlkesi</a:t>
            </a:r>
            <a:endParaRPr lang="tr-TR"/>
          </a:p>
          <a:p>
            <a:pPr lvl="1"/>
            <a:r>
              <a:rPr lang="tr-TR" i="1"/>
              <a:t>Etkin Katılım İlkesi</a:t>
            </a:r>
            <a:endParaRPr lang="tr-TR"/>
          </a:p>
          <a:p>
            <a:pPr lvl="1"/>
            <a:r>
              <a:rPr lang="tr-TR" i="1"/>
              <a:t>Başarı İlkesi</a:t>
            </a:r>
            <a:endParaRPr lang="tr-TR"/>
          </a:p>
          <a:p>
            <a:pPr lvl="1"/>
            <a:r>
              <a:rPr lang="tr-TR" i="1"/>
              <a:t>Anında Düzeltme İlkesi</a:t>
            </a:r>
            <a:endParaRPr lang="tr-TR"/>
          </a:p>
          <a:p>
            <a:pPr lvl="1"/>
            <a:r>
              <a:rPr lang="tr-TR" i="1"/>
              <a:t>Dereceli (Kademeli ) İlerleme İlkesi</a:t>
            </a:r>
            <a:endParaRPr lang="tr-TR"/>
          </a:p>
          <a:p>
            <a:pPr lvl="1"/>
            <a:r>
              <a:rPr lang="tr-TR" i="1"/>
              <a:t>Bireysel Hız İlkesi</a:t>
            </a:r>
            <a:r>
              <a:rPr lang="en-US"/>
              <a:t> </a:t>
            </a:r>
            <a:endParaRPr lang="tr-TR"/>
          </a:p>
          <a:p>
            <a:endParaRPr lang="tr-TR" dirty="0"/>
          </a:p>
        </p:txBody>
      </p:sp>
      <p:cxnSp>
        <p:nvCxnSpPr>
          <p:cNvPr id="12" name="Straight Connector 11">
            <a:extLst>
              <a:ext uri="{FF2B5EF4-FFF2-40B4-BE49-F238E27FC236}">
                <a16:creationId xmlns:a16="http://schemas.microsoft.com/office/drawing/2014/main" id="{2D902729-F83B-46AA-B572-057BD32A69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6041"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318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0685DC-0CEE-482C-8A89-7A85EECA3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B0C5814-2382-4648-B8E4-95896C1CD6A9}"/>
              </a:ext>
            </a:extLst>
          </p:cNvPr>
          <p:cNvSpPr>
            <a:spLocks noGrp="1"/>
          </p:cNvSpPr>
          <p:nvPr>
            <p:ph type="title"/>
          </p:nvPr>
        </p:nvSpPr>
        <p:spPr>
          <a:xfrm>
            <a:off x="7855527" y="685800"/>
            <a:ext cx="3649085" cy="5225422"/>
          </a:xfrm>
        </p:spPr>
        <p:txBody>
          <a:bodyPr anchor="ctr">
            <a:normAutofit/>
          </a:bodyPr>
          <a:lstStyle/>
          <a:p>
            <a:r>
              <a:rPr lang="tr-TR" dirty="0"/>
              <a:t>PROGRAMLI ÖĞRETİM MODELİ</a:t>
            </a:r>
          </a:p>
        </p:txBody>
      </p:sp>
      <p:sp>
        <p:nvSpPr>
          <p:cNvPr id="10" name="Rectangle 9">
            <a:extLst>
              <a:ext uri="{FF2B5EF4-FFF2-40B4-BE49-F238E27FC236}">
                <a16:creationId xmlns:a16="http://schemas.microsoft.com/office/drawing/2014/main" id="{A31628A5-06CF-426B-948A-59ED234C9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İçerik Yer Tutucusu 2">
            <a:extLst>
              <a:ext uri="{FF2B5EF4-FFF2-40B4-BE49-F238E27FC236}">
                <a16:creationId xmlns:a16="http://schemas.microsoft.com/office/drawing/2014/main" id="{D66B4E62-3F1B-0844-8926-85F646BB15DE}"/>
              </a:ext>
            </a:extLst>
          </p:cNvPr>
          <p:cNvSpPr>
            <a:spLocks noGrp="1"/>
          </p:cNvSpPr>
          <p:nvPr>
            <p:ph idx="1"/>
          </p:nvPr>
        </p:nvSpPr>
        <p:spPr>
          <a:xfrm>
            <a:off x="365761" y="246743"/>
            <a:ext cx="6802369" cy="6255657"/>
          </a:xfrm>
        </p:spPr>
        <p:txBody>
          <a:bodyPr anchor="ctr">
            <a:normAutofit/>
          </a:bodyPr>
          <a:lstStyle/>
          <a:p>
            <a:pPr>
              <a:lnSpc>
                <a:spcPct val="90000"/>
              </a:lnSpc>
            </a:pPr>
            <a:r>
              <a:rPr lang="tr-TR" sz="1600" dirty="0"/>
              <a:t>Programlı öğretim  Modelinin Avantajları</a:t>
            </a:r>
          </a:p>
          <a:p>
            <a:pPr lvl="1">
              <a:lnSpc>
                <a:spcPct val="90000"/>
              </a:lnSpc>
            </a:pPr>
            <a:r>
              <a:rPr lang="tr-TR" dirty="0"/>
              <a:t>Programlı öğretim materyalleri, öğrenmeyi öğrenci için zevkli ve ilgi çekici hale getirir.</a:t>
            </a:r>
          </a:p>
          <a:p>
            <a:pPr lvl="1">
              <a:lnSpc>
                <a:spcPct val="90000"/>
              </a:lnSpc>
            </a:pPr>
            <a:r>
              <a:rPr lang="tr-TR" dirty="0"/>
              <a:t>Öğrencilerin bireysel farklılıklarını dikkate alır ve her öğrenciye kendi hızına göre ilerleme imkanı verir. Böylece öğretimi bireyselleştirir.</a:t>
            </a:r>
          </a:p>
          <a:p>
            <a:pPr lvl="1">
              <a:lnSpc>
                <a:spcPct val="90000"/>
              </a:lnSpc>
            </a:pPr>
            <a:r>
              <a:rPr lang="tr-TR" dirty="0"/>
              <a:t>Öğrencinin öğrenme süresince dikkatli ve aktif olmasını sağlar.</a:t>
            </a:r>
          </a:p>
          <a:p>
            <a:pPr lvl="1">
              <a:lnSpc>
                <a:spcPct val="90000"/>
              </a:lnSpc>
            </a:pPr>
            <a:r>
              <a:rPr lang="tr-TR" dirty="0"/>
              <a:t>Öğrenme sonucu hakkında öğrenciye anında bilgilendirici, pekiştirici veya düzeltici geri bildirim verir. </a:t>
            </a:r>
          </a:p>
          <a:p>
            <a:pPr lvl="1">
              <a:lnSpc>
                <a:spcPct val="90000"/>
              </a:lnSpc>
            </a:pPr>
            <a:r>
              <a:rPr lang="tr-TR" dirty="0"/>
              <a:t>Öğrenciye anlamadığı konuları istediği kadar tekrarlama imkanı verir.</a:t>
            </a:r>
          </a:p>
          <a:p>
            <a:pPr lvl="1">
              <a:lnSpc>
                <a:spcPct val="90000"/>
              </a:lnSpc>
            </a:pPr>
            <a:r>
              <a:rPr lang="tr-TR" dirty="0"/>
              <a:t>Okul içinde veya dışında her yerde kullanılır.</a:t>
            </a:r>
          </a:p>
          <a:p>
            <a:pPr lvl="1">
              <a:lnSpc>
                <a:spcPct val="90000"/>
              </a:lnSpc>
            </a:pPr>
            <a:r>
              <a:rPr lang="tr-TR" dirty="0"/>
              <a:t>Öğretmenleri tekrar yapma, alıştırma, düzeltme gibi tekdüze görevlerden kurtarır, mesleki bilgi ve becerilerini geliştirmeleri ve öğrencilerine rehberlik yapmaları için onlara zaman kazandırır.</a:t>
            </a:r>
          </a:p>
          <a:p>
            <a:pPr lvl="1">
              <a:lnSpc>
                <a:spcPct val="90000"/>
              </a:lnSpc>
            </a:pPr>
            <a:r>
              <a:rPr lang="tr-TR" dirty="0"/>
              <a:t>Öğretmen bulunmayan alanlarda ve insanların okula gitme imkanından yoksun bulunduğu yerlerde de uygulanabilir. Programlı öğretim tekniği öğrenme güçlüğü olan bireylerden, en üstün yeteneklilere kadar tüm bireylerin eğitiminde kullanılabilir. </a:t>
            </a:r>
          </a:p>
        </p:txBody>
      </p:sp>
      <p:cxnSp>
        <p:nvCxnSpPr>
          <p:cNvPr id="12" name="Straight Connector 11">
            <a:extLst>
              <a:ext uri="{FF2B5EF4-FFF2-40B4-BE49-F238E27FC236}">
                <a16:creationId xmlns:a16="http://schemas.microsoft.com/office/drawing/2014/main" id="{2D902729-F83B-46AA-B572-057BD32A69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6041"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621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0685DC-0CEE-482C-8A89-7A85EECA3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72EAD6C-3991-E64F-B35E-044E9C31D62F}"/>
              </a:ext>
            </a:extLst>
          </p:cNvPr>
          <p:cNvSpPr>
            <a:spLocks noGrp="1"/>
          </p:cNvSpPr>
          <p:nvPr>
            <p:ph type="title"/>
          </p:nvPr>
        </p:nvSpPr>
        <p:spPr>
          <a:xfrm>
            <a:off x="7855527" y="685800"/>
            <a:ext cx="3649085" cy="5225422"/>
          </a:xfrm>
        </p:spPr>
        <p:txBody>
          <a:bodyPr anchor="ctr">
            <a:normAutofit/>
          </a:bodyPr>
          <a:lstStyle/>
          <a:p>
            <a:r>
              <a:rPr lang="tr-TR" dirty="0"/>
              <a:t>PROGRAMLI ÖĞRETİM MODELİ</a:t>
            </a:r>
          </a:p>
        </p:txBody>
      </p:sp>
      <p:sp>
        <p:nvSpPr>
          <p:cNvPr id="10" name="Rectangle 9">
            <a:extLst>
              <a:ext uri="{FF2B5EF4-FFF2-40B4-BE49-F238E27FC236}">
                <a16:creationId xmlns:a16="http://schemas.microsoft.com/office/drawing/2014/main" id="{A31628A5-06CF-426B-948A-59ED234C9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İçerik Yer Tutucusu 2">
            <a:extLst>
              <a:ext uri="{FF2B5EF4-FFF2-40B4-BE49-F238E27FC236}">
                <a16:creationId xmlns:a16="http://schemas.microsoft.com/office/drawing/2014/main" id="{A3175215-470B-C149-8373-2ABF9ACFB36B}"/>
              </a:ext>
            </a:extLst>
          </p:cNvPr>
          <p:cNvSpPr>
            <a:spLocks noGrp="1"/>
          </p:cNvSpPr>
          <p:nvPr>
            <p:ph idx="1"/>
          </p:nvPr>
        </p:nvSpPr>
        <p:spPr>
          <a:xfrm>
            <a:off x="1101554" y="685800"/>
            <a:ext cx="5970162" cy="5225422"/>
          </a:xfrm>
        </p:spPr>
        <p:txBody>
          <a:bodyPr anchor="ctr">
            <a:normAutofit/>
          </a:bodyPr>
          <a:lstStyle/>
          <a:p>
            <a:r>
              <a:rPr lang="tr-TR" dirty="0"/>
              <a:t>Programlı öğretim  Modelinin Sınırlılıkları</a:t>
            </a:r>
          </a:p>
          <a:p>
            <a:pPr lvl="1"/>
            <a:r>
              <a:rPr lang="tr-TR" dirty="0"/>
              <a:t>Bütün disiplinlerin programlanması zordur.</a:t>
            </a:r>
          </a:p>
          <a:p>
            <a:pPr lvl="1"/>
            <a:r>
              <a:rPr lang="tr-TR" dirty="0"/>
              <a:t>İçeriğin küçük parçalar halinde verilmesi öğrencilerin senteze gitmesini zorlaştırabilir. </a:t>
            </a:r>
          </a:p>
          <a:p>
            <a:pPr lvl="1"/>
            <a:r>
              <a:rPr lang="tr-TR" dirty="0"/>
              <a:t>Çok sık kullanıldığında öğrenciler arasındaki etkileşimi azaltır; sosyalleşmeyi engeller.</a:t>
            </a:r>
          </a:p>
          <a:p>
            <a:pPr lvl="1"/>
            <a:r>
              <a:rPr lang="tr-TR" dirty="0"/>
              <a:t>Öğretimden çok değerlendirmeye ağırlık verme olasılığı vardır. Programlı öğretim materyallerinin hazırlanması için geniş zamana ve uzmanlık bilgisine ihtiyaç duyulur.</a:t>
            </a:r>
          </a:p>
          <a:p>
            <a:pPr lvl="1"/>
            <a:r>
              <a:rPr lang="tr-TR" dirty="0"/>
              <a:t>Programlı öğretim materyalleri iyi hazırlanmazsa öğrenciler için sıkıcı olabilir.</a:t>
            </a:r>
          </a:p>
          <a:p>
            <a:pPr lvl="1"/>
            <a:r>
              <a:rPr lang="tr-TR" dirty="0"/>
              <a:t>Öğretimi mekanik bir süreç haline getirmektedir.</a:t>
            </a:r>
          </a:p>
          <a:p>
            <a:endParaRPr lang="tr-TR" dirty="0"/>
          </a:p>
        </p:txBody>
      </p:sp>
      <p:cxnSp>
        <p:nvCxnSpPr>
          <p:cNvPr id="12" name="Straight Connector 11">
            <a:extLst>
              <a:ext uri="{FF2B5EF4-FFF2-40B4-BE49-F238E27FC236}">
                <a16:creationId xmlns:a16="http://schemas.microsoft.com/office/drawing/2014/main" id="{2D902729-F83B-46AA-B572-057BD32A69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6041"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873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5EE98272-73F8-5B48-A83C-9AC72DBB8438}"/>
              </a:ext>
            </a:extLst>
          </p:cNvPr>
          <p:cNvSpPr>
            <a:spLocks noGrp="1"/>
          </p:cNvSpPr>
          <p:nvPr>
            <p:ph type="title"/>
          </p:nvPr>
        </p:nvSpPr>
        <p:spPr>
          <a:xfrm>
            <a:off x="7839756" y="1159566"/>
            <a:ext cx="3662939" cy="4568264"/>
          </a:xfrm>
        </p:spPr>
        <p:txBody>
          <a:bodyPr anchor="ctr">
            <a:normAutofit/>
          </a:bodyPr>
          <a:lstStyle/>
          <a:p>
            <a:pPr lvl="0"/>
            <a:r>
              <a:rPr lang="tr-TR">
                <a:solidFill>
                  <a:schemeClr val="bg1">
                    <a:lumMod val="95000"/>
                    <a:lumOff val="5000"/>
                  </a:schemeClr>
                </a:solidFill>
              </a:rPr>
              <a:t>BASAMAKLI ÖĞRETİM MODELİ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sp>
        <p:nvSpPr>
          <p:cNvPr id="3" name="İçerik Yer Tutucusu 2">
            <a:extLst>
              <a:ext uri="{FF2B5EF4-FFF2-40B4-BE49-F238E27FC236}">
                <a16:creationId xmlns:a16="http://schemas.microsoft.com/office/drawing/2014/main" id="{7E77E90B-14E6-594E-95B0-CDEF660C3E95}"/>
              </a:ext>
            </a:extLst>
          </p:cNvPr>
          <p:cNvSpPr>
            <a:spLocks noGrp="1"/>
          </p:cNvSpPr>
          <p:nvPr>
            <p:ph idx="1"/>
          </p:nvPr>
        </p:nvSpPr>
        <p:spPr>
          <a:xfrm>
            <a:off x="637310" y="1286934"/>
            <a:ext cx="5292436" cy="4284134"/>
          </a:xfrm>
        </p:spPr>
        <p:txBody>
          <a:bodyPr anchor="ctr">
            <a:normAutofit/>
          </a:bodyPr>
          <a:lstStyle/>
          <a:p>
            <a:r>
              <a:rPr lang="tr-TR" dirty="0"/>
              <a:t>Bireysel farklılıkları dikkate alarak öğretme öğrenme sürecinin üç basamaklı gerçekleşmesini temele alan program yaklaşımıdır.</a:t>
            </a:r>
          </a:p>
          <a:p>
            <a:r>
              <a:rPr lang="tr-TR" dirty="0" err="1"/>
              <a:t>Nunley</a:t>
            </a:r>
            <a:r>
              <a:rPr lang="tr-TR" dirty="0"/>
              <a:t>  tarafından oluşturul­muş bu model </a:t>
            </a:r>
            <a:r>
              <a:rPr lang="tr-TR" dirty="0" err="1"/>
              <a:t>Bloom</a:t>
            </a:r>
            <a:r>
              <a:rPr lang="tr-TR" dirty="0"/>
              <a:t> taksonomisine göre öğretim sürecini yapılandırmıştır. Basamaklı öğretim 5 ba­samaktan oluşur. </a:t>
            </a:r>
          </a:p>
          <a:p>
            <a:endParaRPr lang="tr-TR" dirty="0">
              <a:solidFill>
                <a:srgbClr val="FFFFFF"/>
              </a:solidFill>
            </a:endParaRPr>
          </a:p>
        </p:txBody>
      </p:sp>
    </p:spTree>
    <p:extLst>
      <p:ext uri="{BB962C8B-B14F-4D97-AF65-F5344CB8AC3E}">
        <p14:creationId xmlns:p14="http://schemas.microsoft.com/office/powerpoint/2010/main" val="196964292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AB7E2982-7394-3A49-8C76-66D446D5FF27}"/>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BASAMAKLI ÖĞRETİM MODELİ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graphicFrame>
        <p:nvGraphicFramePr>
          <p:cNvPr id="4" name="İçerik Yer Tutucusu 3">
            <a:extLst>
              <a:ext uri="{FF2B5EF4-FFF2-40B4-BE49-F238E27FC236}">
                <a16:creationId xmlns:a16="http://schemas.microsoft.com/office/drawing/2014/main" id="{4E8A0F90-ADD6-0448-9CB2-902B43A9B637}"/>
              </a:ext>
            </a:extLst>
          </p:cNvPr>
          <p:cNvGraphicFramePr>
            <a:graphicFrameLocks noGrp="1"/>
          </p:cNvGraphicFramePr>
          <p:nvPr>
            <p:ph idx="1"/>
            <p:extLst>
              <p:ext uri="{D42A27DB-BD31-4B8C-83A1-F6EECF244321}">
                <p14:modId xmlns:p14="http://schemas.microsoft.com/office/powerpoint/2010/main" val="2388551811"/>
              </p:ext>
            </p:extLst>
          </p:nvPr>
        </p:nvGraphicFramePr>
        <p:xfrm>
          <a:off x="370704" y="963828"/>
          <a:ext cx="5464648" cy="4999419"/>
        </p:xfrm>
        <a:graphic>
          <a:graphicData uri="http://schemas.openxmlformats.org/drawingml/2006/table">
            <a:tbl>
              <a:tblPr/>
              <a:tblGrid>
                <a:gridCol w="1209760">
                  <a:extLst>
                    <a:ext uri="{9D8B030D-6E8A-4147-A177-3AD203B41FA5}">
                      <a16:colId xmlns:a16="http://schemas.microsoft.com/office/drawing/2014/main" val="3237204573"/>
                    </a:ext>
                  </a:extLst>
                </a:gridCol>
                <a:gridCol w="4254888">
                  <a:extLst>
                    <a:ext uri="{9D8B030D-6E8A-4147-A177-3AD203B41FA5}">
                      <a16:colId xmlns:a16="http://schemas.microsoft.com/office/drawing/2014/main" val="3079812121"/>
                    </a:ext>
                  </a:extLst>
                </a:gridCol>
              </a:tblGrid>
              <a:tr h="573976">
                <a:tc>
                  <a:txBody>
                    <a:bodyPr/>
                    <a:lstStyle/>
                    <a:p>
                      <a:pPr algn="l" fontAlgn="t"/>
                      <a:r>
                        <a:rPr lang="tr-TR" sz="1400" b="1">
                          <a:solidFill>
                            <a:schemeClr val="tx1"/>
                          </a:solidFill>
                          <a:effectLst/>
                        </a:rPr>
                        <a:t>1. Basamak</a:t>
                      </a:r>
                      <a:endParaRPr lang="tr-TR" sz="1400">
                        <a:solidFill>
                          <a:schemeClr val="tx1"/>
                        </a:solidFill>
                        <a:effectLst/>
                      </a:endParaRP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tc>
                  <a:txBody>
                    <a:bodyPr/>
                    <a:lstStyle/>
                    <a:p>
                      <a:pPr algn="l" fontAlgn="t"/>
                      <a:r>
                        <a:rPr lang="tr-TR" sz="1400" b="1">
                          <a:solidFill>
                            <a:schemeClr val="tx1"/>
                          </a:solidFill>
                          <a:effectLst/>
                        </a:rPr>
                        <a:t>Tanıtım Basamağı</a:t>
                      </a:r>
                      <a:br>
                        <a:rPr lang="tr-TR" sz="1400">
                          <a:solidFill>
                            <a:schemeClr val="tx1"/>
                          </a:solidFill>
                          <a:effectLst/>
                        </a:rPr>
                      </a:br>
                      <a:r>
                        <a:rPr lang="tr-TR" sz="1400">
                          <a:solidFill>
                            <a:schemeClr val="tx1"/>
                          </a:solidFill>
                          <a:effectLst/>
                        </a:rPr>
                        <a:t>Öğretmen etkinlikleri ve etkinlik düzeylerini öğrencilere tanıtır.</a:t>
                      </a: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847329362"/>
                  </a:ext>
                </a:extLst>
              </a:tr>
              <a:tr h="1262748">
                <a:tc>
                  <a:txBody>
                    <a:bodyPr/>
                    <a:lstStyle/>
                    <a:p>
                      <a:pPr algn="l" fontAlgn="t"/>
                      <a:r>
                        <a:rPr lang="tr-TR" sz="1400" b="1">
                          <a:solidFill>
                            <a:schemeClr val="tx1"/>
                          </a:solidFill>
                          <a:effectLst/>
                        </a:rPr>
                        <a:t>2. Basamak</a:t>
                      </a:r>
                      <a:endParaRPr lang="tr-TR" sz="1400">
                        <a:solidFill>
                          <a:schemeClr val="tx1"/>
                        </a:solidFill>
                        <a:effectLst/>
                      </a:endParaRP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tc>
                  <a:txBody>
                    <a:bodyPr/>
                    <a:lstStyle/>
                    <a:p>
                      <a:pPr algn="l" fontAlgn="t"/>
                      <a:r>
                        <a:rPr lang="tr-TR" sz="1400" b="1">
                          <a:solidFill>
                            <a:schemeClr val="tx1"/>
                          </a:solidFill>
                          <a:effectLst/>
                        </a:rPr>
                        <a:t>C Basamağı – Alt Düzey</a:t>
                      </a:r>
                      <a:br>
                        <a:rPr lang="tr-TR" sz="1400">
                          <a:solidFill>
                            <a:schemeClr val="tx1"/>
                          </a:solidFill>
                          <a:effectLst/>
                        </a:rPr>
                      </a:br>
                      <a:r>
                        <a:rPr lang="tr-TR" sz="1400">
                          <a:solidFill>
                            <a:schemeClr val="tx1"/>
                          </a:solidFill>
                          <a:effectLst/>
                        </a:rPr>
                        <a:t>Öğrenciler kendilerine verilen listeden </a:t>
                      </a:r>
                      <a:r>
                        <a:rPr lang="tr-TR" sz="1400" b="1" i="1">
                          <a:solidFill>
                            <a:schemeClr val="tx1"/>
                          </a:solidFill>
                          <a:effectLst/>
                        </a:rPr>
                        <a:t>bilgi ve kavrama</a:t>
                      </a:r>
                      <a:r>
                        <a:rPr lang="tr-TR" sz="1400">
                          <a:solidFill>
                            <a:schemeClr val="tx1"/>
                          </a:solidFill>
                          <a:effectLst/>
                        </a:rPr>
                        <a:t> basamağına uygun kazanımlara göre etkinlikler seçer. Bu etkinlikleri yapar ve puan kazanır.</a:t>
                      </a: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262067068"/>
                  </a:ext>
                </a:extLst>
              </a:tr>
              <a:tr h="1090555">
                <a:tc>
                  <a:txBody>
                    <a:bodyPr/>
                    <a:lstStyle/>
                    <a:p>
                      <a:pPr algn="l" fontAlgn="t"/>
                      <a:r>
                        <a:rPr lang="tr-TR" sz="1400" b="1">
                          <a:solidFill>
                            <a:schemeClr val="tx1"/>
                          </a:solidFill>
                          <a:effectLst/>
                        </a:rPr>
                        <a:t>3. Basamak</a:t>
                      </a:r>
                      <a:endParaRPr lang="tr-TR" sz="1400">
                        <a:solidFill>
                          <a:schemeClr val="tx1"/>
                        </a:solidFill>
                        <a:effectLst/>
                      </a:endParaRP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tc>
                  <a:txBody>
                    <a:bodyPr/>
                    <a:lstStyle/>
                    <a:p>
                      <a:pPr algn="l" fontAlgn="t"/>
                      <a:r>
                        <a:rPr lang="tr-TR" sz="1400" b="1" dirty="0">
                          <a:solidFill>
                            <a:schemeClr val="tx1"/>
                          </a:solidFill>
                          <a:effectLst/>
                        </a:rPr>
                        <a:t>B Basamağı – Orta Düzey</a:t>
                      </a:r>
                      <a:br>
                        <a:rPr lang="tr-TR" sz="1400" dirty="0">
                          <a:solidFill>
                            <a:schemeClr val="tx1"/>
                          </a:solidFill>
                          <a:effectLst/>
                        </a:rPr>
                      </a:br>
                      <a:r>
                        <a:rPr lang="tr-TR" sz="1400" dirty="0">
                          <a:solidFill>
                            <a:schemeClr val="tx1"/>
                          </a:solidFill>
                          <a:effectLst/>
                        </a:rPr>
                        <a:t>Öğrenciler önerilen </a:t>
                      </a:r>
                      <a:r>
                        <a:rPr lang="tr-TR" sz="1400" b="1" i="1" dirty="0">
                          <a:solidFill>
                            <a:schemeClr val="tx1"/>
                          </a:solidFill>
                          <a:effectLst/>
                        </a:rPr>
                        <a:t>uygulama</a:t>
                      </a:r>
                      <a:r>
                        <a:rPr lang="tr-TR" sz="1400" dirty="0">
                          <a:solidFill>
                            <a:schemeClr val="tx1"/>
                          </a:solidFill>
                          <a:effectLst/>
                        </a:rPr>
                        <a:t> basamağına uygun kazanımlara göre etkinlikler seçer. Bu etkinlikleri yapar, puan kazanır.</a:t>
                      </a: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1917605094"/>
                  </a:ext>
                </a:extLst>
              </a:tr>
              <a:tr h="1262748">
                <a:tc>
                  <a:txBody>
                    <a:bodyPr/>
                    <a:lstStyle/>
                    <a:p>
                      <a:pPr algn="l" fontAlgn="t"/>
                      <a:r>
                        <a:rPr lang="tr-TR" sz="1400" b="1">
                          <a:solidFill>
                            <a:schemeClr val="tx1"/>
                          </a:solidFill>
                          <a:effectLst/>
                        </a:rPr>
                        <a:t>4. Basamak</a:t>
                      </a:r>
                      <a:endParaRPr lang="tr-TR" sz="1400">
                        <a:solidFill>
                          <a:schemeClr val="tx1"/>
                        </a:solidFill>
                        <a:effectLst/>
                      </a:endParaRP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tc>
                  <a:txBody>
                    <a:bodyPr/>
                    <a:lstStyle/>
                    <a:p>
                      <a:pPr algn="l" fontAlgn="t"/>
                      <a:r>
                        <a:rPr lang="tr-TR" sz="1400" b="1">
                          <a:solidFill>
                            <a:schemeClr val="tx1"/>
                          </a:solidFill>
                          <a:effectLst/>
                        </a:rPr>
                        <a:t>A Basamağı – Üst Düzey</a:t>
                      </a:r>
                      <a:br>
                        <a:rPr lang="tr-TR" sz="1400">
                          <a:solidFill>
                            <a:schemeClr val="tx1"/>
                          </a:solidFill>
                          <a:effectLst/>
                        </a:rPr>
                      </a:br>
                      <a:r>
                        <a:rPr lang="tr-TR" sz="1400">
                          <a:solidFill>
                            <a:schemeClr val="tx1"/>
                          </a:solidFill>
                          <a:effectLst/>
                        </a:rPr>
                        <a:t>Öğrenciler önerilen analiz, sentez, ve değerlendirme basamağına uygun kazanımlara göre etkinlikler seçer. Bu etkinlikleri yapar, puan kazanır.</a:t>
                      </a: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3200051802"/>
                  </a:ext>
                </a:extLst>
              </a:tr>
              <a:tr h="573976">
                <a:tc>
                  <a:txBody>
                    <a:bodyPr/>
                    <a:lstStyle/>
                    <a:p>
                      <a:pPr algn="l" fontAlgn="t"/>
                      <a:r>
                        <a:rPr lang="tr-TR" sz="1400" b="1">
                          <a:solidFill>
                            <a:schemeClr val="tx1"/>
                          </a:solidFill>
                          <a:effectLst/>
                        </a:rPr>
                        <a:t>5. Basamak </a:t>
                      </a:r>
                      <a:endParaRPr lang="tr-TR" sz="1400">
                        <a:solidFill>
                          <a:schemeClr val="tx1"/>
                        </a:solidFill>
                        <a:effectLst/>
                      </a:endParaRP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tc>
                  <a:txBody>
                    <a:bodyPr/>
                    <a:lstStyle/>
                    <a:p>
                      <a:pPr algn="l" fontAlgn="t"/>
                      <a:r>
                        <a:rPr lang="tr-TR" sz="1400" b="1" dirty="0">
                          <a:solidFill>
                            <a:schemeClr val="tx1"/>
                          </a:solidFill>
                          <a:effectLst/>
                        </a:rPr>
                        <a:t>Değerlendirme</a:t>
                      </a:r>
                      <a:br>
                        <a:rPr lang="tr-TR" sz="1400" dirty="0">
                          <a:solidFill>
                            <a:schemeClr val="tx1"/>
                          </a:solidFill>
                          <a:effectLst/>
                        </a:rPr>
                      </a:br>
                      <a:r>
                        <a:rPr lang="tr-TR" sz="1400" dirty="0">
                          <a:solidFill>
                            <a:schemeClr val="tx1"/>
                          </a:solidFill>
                          <a:effectLst/>
                        </a:rPr>
                        <a:t>Öğrenciler ve öğretmen tüm etkinlikleri değerlendirir.</a:t>
                      </a:r>
                    </a:p>
                  </a:txBody>
                  <a:tcPr marL="51603" marR="51603" marT="25802" marB="25802">
                    <a:lnL w="12700" cap="flat" cmpd="sng" algn="ctr">
                      <a:solidFill>
                        <a:srgbClr val="DBDBDB"/>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DBDBDB"/>
                      </a:solidFill>
                      <a:prstDash val="solid"/>
                      <a:round/>
                      <a:headEnd type="none" w="med" len="med"/>
                      <a:tailEnd type="none" w="med" len="med"/>
                    </a:lnB>
                  </a:tcPr>
                </a:tc>
                <a:extLst>
                  <a:ext uri="{0D108BD9-81ED-4DB2-BD59-A6C34878D82A}">
                    <a16:rowId xmlns:a16="http://schemas.microsoft.com/office/drawing/2014/main" val="4137959031"/>
                  </a:ext>
                </a:extLst>
              </a:tr>
            </a:tbl>
          </a:graphicData>
        </a:graphic>
      </p:graphicFrame>
    </p:spTree>
    <p:extLst>
      <p:ext uri="{BB962C8B-B14F-4D97-AF65-F5344CB8AC3E}">
        <p14:creationId xmlns:p14="http://schemas.microsoft.com/office/powerpoint/2010/main" val="2089404472"/>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Başlık 1">
            <a:extLst>
              <a:ext uri="{FF2B5EF4-FFF2-40B4-BE49-F238E27FC236}">
                <a16:creationId xmlns:a16="http://schemas.microsoft.com/office/drawing/2014/main" id="{77F87F80-4621-5B4C-9E51-C46CE913BD64}"/>
              </a:ext>
            </a:extLst>
          </p:cNvPr>
          <p:cNvSpPr>
            <a:spLocks noGrp="1"/>
          </p:cNvSpPr>
          <p:nvPr>
            <p:ph type="title"/>
          </p:nvPr>
        </p:nvSpPr>
        <p:spPr>
          <a:xfrm>
            <a:off x="7839756" y="1159566"/>
            <a:ext cx="3662939" cy="4568264"/>
          </a:xfrm>
        </p:spPr>
        <p:txBody>
          <a:bodyPr anchor="ctr">
            <a:normAutofit/>
          </a:bodyPr>
          <a:lstStyle/>
          <a:p>
            <a:r>
              <a:rPr lang="tr-TR" dirty="0">
                <a:solidFill>
                  <a:schemeClr val="bg1">
                    <a:lumMod val="95000"/>
                    <a:lumOff val="5000"/>
                  </a:schemeClr>
                </a:solidFill>
              </a:rPr>
              <a:t>BASAMAKLI ÖĞRETİM MODELİ</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p>
      <p:pic>
        <p:nvPicPr>
          <p:cNvPr id="2050" name="Picture 2" descr="basamakli ogrenme nunley">
            <a:extLst>
              <a:ext uri="{FF2B5EF4-FFF2-40B4-BE49-F238E27FC236}">
                <a16:creationId xmlns:a16="http://schemas.microsoft.com/office/drawing/2014/main" id="{1F3B5F4D-CFA1-D149-8AA8-2DDC594A19B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615" y="1651222"/>
            <a:ext cx="6155210" cy="3323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341007"/>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73DE520-252C-C547-BD7A-4574634B01B5}"/>
              </a:ext>
            </a:extLst>
          </p:cNvPr>
          <p:cNvSpPr>
            <a:spLocks noGrp="1"/>
          </p:cNvSpPr>
          <p:nvPr>
            <p:ph type="title"/>
          </p:nvPr>
        </p:nvSpPr>
        <p:spPr>
          <a:xfrm>
            <a:off x="1259893" y="3101093"/>
            <a:ext cx="2454052" cy="3029344"/>
          </a:xfrm>
        </p:spPr>
        <p:txBody>
          <a:bodyPr>
            <a:normAutofit/>
          </a:bodyPr>
          <a:lstStyle/>
          <a:p>
            <a:r>
              <a:rPr lang="tr-TR" sz="1800">
                <a:solidFill>
                  <a:schemeClr val="bg1"/>
                </a:solidFill>
              </a:rPr>
              <a:t>BİREYSELLEŞTİRİLMİŞ ÖĞRETİM YAKLAŞIMI</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70E2B8C5-2DF7-0648-A2BF-B52022884B64}"/>
              </a:ext>
            </a:extLst>
          </p:cNvPr>
          <p:cNvSpPr>
            <a:spLocks noGrp="1"/>
          </p:cNvSpPr>
          <p:nvPr>
            <p:ph idx="1"/>
          </p:nvPr>
        </p:nvSpPr>
        <p:spPr>
          <a:xfrm>
            <a:off x="4706578" y="589722"/>
            <a:ext cx="6798033" cy="5321500"/>
          </a:xfrm>
        </p:spPr>
        <p:txBody>
          <a:bodyPr anchor="ctr">
            <a:normAutofit/>
          </a:bodyPr>
          <a:lstStyle/>
          <a:p>
            <a:r>
              <a:rPr lang="tr-TR" dirty="0" err="1"/>
              <a:t>Carrol’un</a:t>
            </a:r>
            <a:r>
              <a:rPr lang="tr-TR" dirty="0"/>
              <a:t> okulda öğrenme modelinden etkilenmiştir. </a:t>
            </a:r>
          </a:p>
          <a:p>
            <a:r>
              <a:rPr lang="tr-TR" dirty="0"/>
              <a:t>Keller planı olarak literatüre geçen bireyselleştirilmiş öğretimde her öğrencinin kendi yetenek düzeyine uygun bir biçimde yönlendirilmesi, kendi düzeylerine uygun öğrenme tekniklerinin uygulanması ve sonuçta her bireyin kendine özgü düzeylerde davranması beklenmektedir. </a:t>
            </a:r>
          </a:p>
          <a:p>
            <a:r>
              <a:rPr lang="tr-TR" dirty="0"/>
              <a:t>Bireyselleştirilmiş öğretimde, bireysel ihtiyaçlara dönük grup çalışmalarında öğrencilere dönüşümlü günlük çalışmalar, beceri geliştirme çalışmaları, planlı grup çalışmaları, düzey geliştirme çalışmaları yapılabilir. </a:t>
            </a:r>
          </a:p>
        </p:txBody>
      </p:sp>
    </p:spTree>
    <p:extLst>
      <p:ext uri="{BB962C8B-B14F-4D97-AF65-F5344CB8AC3E}">
        <p14:creationId xmlns:p14="http://schemas.microsoft.com/office/powerpoint/2010/main" val="2997822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C9E1F6E-C3AF-EB4D-BDF6-A24E7AAAF68C}"/>
              </a:ext>
            </a:extLst>
          </p:cNvPr>
          <p:cNvSpPr>
            <a:spLocks noGrp="1"/>
          </p:cNvSpPr>
          <p:nvPr>
            <p:ph type="title"/>
          </p:nvPr>
        </p:nvSpPr>
        <p:spPr>
          <a:xfrm>
            <a:off x="1259893" y="3101093"/>
            <a:ext cx="2454052" cy="3029344"/>
          </a:xfrm>
        </p:spPr>
        <p:txBody>
          <a:bodyPr>
            <a:normAutofit/>
          </a:bodyPr>
          <a:lstStyle/>
          <a:p>
            <a:r>
              <a:rPr lang="tr-TR" sz="1800" dirty="0">
                <a:solidFill>
                  <a:schemeClr val="bg1"/>
                </a:solidFill>
              </a:rPr>
              <a:t>BİREYSELLEŞTİRİLMİŞ ÖĞRETİM YAKLAŞIMI</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C63B19C-F373-4D4A-874C-042EC19918AC}"/>
              </a:ext>
            </a:extLst>
          </p:cNvPr>
          <p:cNvSpPr>
            <a:spLocks noGrp="1"/>
          </p:cNvSpPr>
          <p:nvPr>
            <p:ph idx="1"/>
          </p:nvPr>
        </p:nvSpPr>
        <p:spPr>
          <a:xfrm>
            <a:off x="4706578" y="589722"/>
            <a:ext cx="6798033" cy="5321500"/>
          </a:xfrm>
        </p:spPr>
        <p:txBody>
          <a:bodyPr anchor="ctr">
            <a:normAutofit/>
          </a:bodyPr>
          <a:lstStyle/>
          <a:p>
            <a:r>
              <a:rPr lang="tr-TR" dirty="0"/>
              <a:t>Bireysel öğretimin yapıldığı derslerin düzenlenmesi Senemoğlu’na (2003) göre şu aşamaları içermektedir.</a:t>
            </a:r>
          </a:p>
          <a:p>
            <a:pPr lvl="1"/>
            <a:r>
              <a:rPr lang="tr-TR" dirty="0"/>
              <a:t>Derste işlenecek materyal ya da konuyu belirleme,</a:t>
            </a:r>
          </a:p>
          <a:p>
            <a:pPr lvl="1"/>
            <a:r>
              <a:rPr lang="tr-TR" dirty="0"/>
              <a:t>Konuyu ya da materyali kendi içinde bütünlüğü olan birimlere bölme,</a:t>
            </a:r>
          </a:p>
          <a:p>
            <a:pPr lvl="1"/>
            <a:r>
              <a:rPr lang="tr-TR" dirty="0"/>
              <a:t>Öğrencinin, verilen her birimi başarma derecesini belirlemek üzere değerlendirme yöntemlerini belirleme,</a:t>
            </a:r>
          </a:p>
          <a:p>
            <a:pPr lvl="1"/>
            <a:r>
              <a:rPr lang="tr-TR" dirty="0"/>
              <a:t>Bir öğrenme biriminden diğerine, öğrencinin kendi hızıyla ilerlemesine olanak vermedir/ Bireyselleştirilmiş öğretimde her bir öğrenci kendi hızına göre ilerlediği için başarıları da artmaktadır.</a:t>
            </a:r>
            <a:r>
              <a:rPr lang="tr-TR" b="1" dirty="0"/>
              <a:t> </a:t>
            </a:r>
            <a:endParaRPr lang="tr-TR" dirty="0"/>
          </a:p>
          <a:p>
            <a:pPr lvl="1"/>
            <a:r>
              <a:rPr lang="tr-TR" dirty="0"/>
              <a:t>Bireyselleştirilmiş öğretim, sınıfta farklı nedenlerle ortaya çıkan bireysel eksikleri gidermek ve öğrencilere bireysel sorumluluk kazandırmak amacıyla kullanılır.</a:t>
            </a:r>
          </a:p>
          <a:p>
            <a:endParaRPr lang="tr-TR" dirty="0"/>
          </a:p>
        </p:txBody>
      </p:sp>
    </p:spTree>
    <p:extLst>
      <p:ext uri="{BB962C8B-B14F-4D97-AF65-F5344CB8AC3E}">
        <p14:creationId xmlns:p14="http://schemas.microsoft.com/office/powerpoint/2010/main" val="1235232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C9E1F6E-C3AF-EB4D-BDF6-A24E7AAAF68C}"/>
              </a:ext>
            </a:extLst>
          </p:cNvPr>
          <p:cNvSpPr>
            <a:spLocks noGrp="1"/>
          </p:cNvSpPr>
          <p:nvPr>
            <p:ph type="title"/>
          </p:nvPr>
        </p:nvSpPr>
        <p:spPr>
          <a:xfrm>
            <a:off x="1259893" y="3101093"/>
            <a:ext cx="2454052" cy="3029344"/>
          </a:xfrm>
        </p:spPr>
        <p:txBody>
          <a:bodyPr>
            <a:normAutofit/>
          </a:bodyPr>
          <a:lstStyle/>
          <a:p>
            <a:r>
              <a:rPr lang="tr-TR" sz="1800" dirty="0">
                <a:solidFill>
                  <a:schemeClr val="bg1"/>
                </a:solidFill>
              </a:rPr>
              <a:t>BİREYSELLEŞTİRİLMİŞ ÖĞRETİM YAKLAŞIMI</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C63B19C-F373-4D4A-874C-042EC19918AC}"/>
              </a:ext>
            </a:extLst>
          </p:cNvPr>
          <p:cNvSpPr>
            <a:spLocks noGrp="1"/>
          </p:cNvSpPr>
          <p:nvPr>
            <p:ph idx="1"/>
          </p:nvPr>
        </p:nvSpPr>
        <p:spPr>
          <a:xfrm>
            <a:off x="4706578" y="589722"/>
            <a:ext cx="6798033" cy="5321500"/>
          </a:xfrm>
        </p:spPr>
        <p:txBody>
          <a:bodyPr anchor="ctr">
            <a:normAutofit/>
          </a:bodyPr>
          <a:lstStyle/>
          <a:p>
            <a:r>
              <a:rPr lang="tr-TR" dirty="0"/>
              <a:t>Avantajları</a:t>
            </a:r>
          </a:p>
          <a:p>
            <a:pPr lvl="1"/>
            <a:r>
              <a:rPr lang="tr-TR" dirty="0"/>
              <a:t>Öğretim süreci tam anlamıyla öğrencinin özelliklerine, ilgi ve ihtiyaçlarına uygundur.</a:t>
            </a:r>
          </a:p>
          <a:p>
            <a:pPr lvl="1"/>
            <a:r>
              <a:rPr lang="tr-TR" dirty="0"/>
              <a:t>Her öğrenci öğrenmesini kendi hızında gerçekleştirilir.</a:t>
            </a:r>
          </a:p>
          <a:p>
            <a:pPr lvl="1"/>
            <a:r>
              <a:rPr lang="tr-TR" dirty="0"/>
              <a:t>Öğrenci öğrenme sürecine aktif olarak katılır.</a:t>
            </a:r>
          </a:p>
          <a:p>
            <a:r>
              <a:rPr lang="tr-TR" dirty="0"/>
              <a:t>Sınırlılıkları</a:t>
            </a:r>
          </a:p>
          <a:p>
            <a:pPr lvl="1"/>
            <a:r>
              <a:rPr lang="tr-TR" dirty="0"/>
              <a:t>Homojen grupları hazırlamak güç olabilir.</a:t>
            </a:r>
          </a:p>
          <a:p>
            <a:pPr lvl="1"/>
            <a:r>
              <a:rPr lang="tr-TR" dirty="0"/>
              <a:t>Bireysel çalışmaya yatkın olmayan öğrenciler için etkili değildir.</a:t>
            </a:r>
          </a:p>
          <a:p>
            <a:pPr lvl="1"/>
            <a:r>
              <a:rPr lang="tr-TR" dirty="0"/>
              <a:t>Öğretmen için yorucu ve zaman alıcıdır.</a:t>
            </a:r>
          </a:p>
          <a:p>
            <a:pPr lvl="1"/>
            <a:r>
              <a:rPr lang="tr-TR" dirty="0"/>
              <a:t>Kalabalık sınıflarda uygulanması zordur.</a:t>
            </a:r>
          </a:p>
        </p:txBody>
      </p:sp>
    </p:spTree>
    <p:extLst>
      <p:ext uri="{BB962C8B-B14F-4D97-AF65-F5344CB8AC3E}">
        <p14:creationId xmlns:p14="http://schemas.microsoft.com/office/powerpoint/2010/main" val="3209123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1028E58-E21E-A343-B106-9D1905A06A96}"/>
              </a:ext>
            </a:extLst>
          </p:cNvPr>
          <p:cNvSpPr>
            <a:spLocks noGrp="1"/>
          </p:cNvSpPr>
          <p:nvPr>
            <p:ph type="title"/>
          </p:nvPr>
        </p:nvSpPr>
        <p:spPr>
          <a:xfrm>
            <a:off x="3373062" y="624110"/>
            <a:ext cx="8131550" cy="1280890"/>
          </a:xfrm>
        </p:spPr>
        <p:txBody>
          <a:bodyPr>
            <a:normAutofit/>
          </a:bodyPr>
          <a:lstStyle/>
          <a:p>
            <a:r>
              <a:rPr lang="tr-TR" dirty="0"/>
              <a:t>BİLGİSAYAR DESTEKLİ ÖĞRETİM</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3" name="İçerik Yer Tutucusu 2">
            <a:extLst>
              <a:ext uri="{FF2B5EF4-FFF2-40B4-BE49-F238E27FC236}">
                <a16:creationId xmlns:a16="http://schemas.microsoft.com/office/drawing/2014/main" id="{86FD057A-0867-E041-976E-3683C433B4F0}"/>
              </a:ext>
            </a:extLst>
          </p:cNvPr>
          <p:cNvSpPr>
            <a:spLocks noGrp="1"/>
          </p:cNvSpPr>
          <p:nvPr>
            <p:ph idx="1"/>
          </p:nvPr>
        </p:nvSpPr>
        <p:spPr>
          <a:xfrm>
            <a:off x="3373062" y="2133600"/>
            <a:ext cx="8131550" cy="3777622"/>
          </a:xfrm>
        </p:spPr>
        <p:txBody>
          <a:bodyPr>
            <a:normAutofit/>
          </a:bodyPr>
          <a:lstStyle/>
          <a:p>
            <a:r>
              <a:rPr lang="tr-TR" dirty="0"/>
              <a:t>Bilgisayar bireylere hızla etkileşime girmeyi, çeşitli biçimlerdeki çok sayıda bilgiyi saklayıp işlemeyi ve geniş bir dizi görsel-işitsel girdiyi göstermek için diğer medya araçlarıyla birlikte kullanmayı sağlar.</a:t>
            </a:r>
          </a:p>
          <a:p>
            <a:r>
              <a:rPr lang="tr-TR" dirty="0"/>
              <a:t>Bilgisayar destekli öğretim en kısa tanımıyla bilgisayarın eğitim-öğretim faaliyetlerinde yardımcı bir araç olarak kullanılmasıdır. Bu açıdan bakılırsa BDÖ, bir yazı tahtası, bir televizyon veya bir video gibi bir konunun öğrenilmesinde eğitimle ilgili kişilerin kolaylaştıran bir araçtır. </a:t>
            </a:r>
          </a:p>
        </p:txBody>
      </p:sp>
    </p:spTree>
    <p:extLst>
      <p:ext uri="{BB962C8B-B14F-4D97-AF65-F5344CB8AC3E}">
        <p14:creationId xmlns:p14="http://schemas.microsoft.com/office/powerpoint/2010/main" val="46283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E7F3223-DAB6-0845-A6FD-1F4CE3C87FFE}"/>
              </a:ext>
            </a:extLst>
          </p:cNvPr>
          <p:cNvSpPr>
            <a:spLocks noGrp="1"/>
          </p:cNvSpPr>
          <p:nvPr>
            <p:ph type="title"/>
          </p:nvPr>
        </p:nvSpPr>
        <p:spPr>
          <a:xfrm>
            <a:off x="3373062" y="624110"/>
            <a:ext cx="8131550" cy="1280890"/>
          </a:xfrm>
        </p:spPr>
        <p:txBody>
          <a:bodyPr>
            <a:normAutofit/>
          </a:bodyPr>
          <a:lstStyle/>
          <a:p>
            <a:r>
              <a:rPr lang="tr-TR" dirty="0"/>
              <a:t>BİLGİSAYAR DESTEKLİ ÖĞRETİM</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3" name="İçerik Yer Tutucusu 2">
            <a:extLst>
              <a:ext uri="{FF2B5EF4-FFF2-40B4-BE49-F238E27FC236}">
                <a16:creationId xmlns:a16="http://schemas.microsoft.com/office/drawing/2014/main" id="{5726AEF8-153F-D547-92B1-BD2A98A66C8E}"/>
              </a:ext>
            </a:extLst>
          </p:cNvPr>
          <p:cNvSpPr>
            <a:spLocks noGrp="1"/>
          </p:cNvSpPr>
          <p:nvPr>
            <p:ph idx="1"/>
          </p:nvPr>
        </p:nvSpPr>
        <p:spPr>
          <a:xfrm>
            <a:off x="3373062" y="2133600"/>
            <a:ext cx="8131550" cy="3777622"/>
          </a:xfrm>
        </p:spPr>
        <p:txBody>
          <a:bodyPr>
            <a:normAutofit/>
          </a:bodyPr>
          <a:lstStyle/>
          <a:p>
            <a:r>
              <a:rPr lang="tr-TR" dirty="0"/>
              <a:t>Bilgisayar destekli öğretim programları; </a:t>
            </a:r>
          </a:p>
          <a:p>
            <a:pPr lvl="1"/>
            <a:r>
              <a:rPr lang="tr-TR" dirty="0"/>
              <a:t>Alıştırma ve tekrar</a:t>
            </a:r>
          </a:p>
          <a:p>
            <a:pPr lvl="1"/>
            <a:r>
              <a:rPr lang="tr-TR" dirty="0"/>
              <a:t>Birebir öğretim</a:t>
            </a:r>
          </a:p>
          <a:p>
            <a:pPr lvl="1"/>
            <a:r>
              <a:rPr lang="tr-TR" dirty="0"/>
              <a:t>Problem çözme</a:t>
            </a:r>
          </a:p>
          <a:p>
            <a:pPr lvl="1"/>
            <a:r>
              <a:rPr lang="tr-TR" dirty="0"/>
              <a:t>Benzetim</a:t>
            </a:r>
          </a:p>
          <a:p>
            <a:pPr lvl="1"/>
            <a:r>
              <a:rPr lang="tr-TR" dirty="0"/>
              <a:t>Oyun ve sınama durumları gibi temel programlardır.</a:t>
            </a:r>
          </a:p>
        </p:txBody>
      </p:sp>
    </p:spTree>
    <p:extLst>
      <p:ext uri="{BB962C8B-B14F-4D97-AF65-F5344CB8AC3E}">
        <p14:creationId xmlns:p14="http://schemas.microsoft.com/office/powerpoint/2010/main" val="3827270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E7F3223-DAB6-0845-A6FD-1F4CE3C87FFE}"/>
              </a:ext>
            </a:extLst>
          </p:cNvPr>
          <p:cNvSpPr>
            <a:spLocks noGrp="1"/>
          </p:cNvSpPr>
          <p:nvPr>
            <p:ph type="title"/>
          </p:nvPr>
        </p:nvSpPr>
        <p:spPr>
          <a:xfrm>
            <a:off x="3373062" y="624110"/>
            <a:ext cx="8131550" cy="1280890"/>
          </a:xfrm>
        </p:spPr>
        <p:txBody>
          <a:bodyPr>
            <a:normAutofit/>
          </a:bodyPr>
          <a:lstStyle/>
          <a:p>
            <a:r>
              <a:rPr lang="tr-TR" dirty="0"/>
              <a:t>BİLGİSAYAR DESTEKLİ ÖĞRETİM</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3" name="İçerik Yer Tutucusu 2">
            <a:extLst>
              <a:ext uri="{FF2B5EF4-FFF2-40B4-BE49-F238E27FC236}">
                <a16:creationId xmlns:a16="http://schemas.microsoft.com/office/drawing/2014/main" id="{5726AEF8-153F-D547-92B1-BD2A98A66C8E}"/>
              </a:ext>
            </a:extLst>
          </p:cNvPr>
          <p:cNvSpPr>
            <a:spLocks noGrp="1"/>
          </p:cNvSpPr>
          <p:nvPr>
            <p:ph idx="1"/>
          </p:nvPr>
        </p:nvSpPr>
        <p:spPr>
          <a:xfrm>
            <a:off x="3373062" y="1556951"/>
            <a:ext cx="8131550" cy="5296302"/>
          </a:xfrm>
        </p:spPr>
        <p:txBody>
          <a:bodyPr>
            <a:normAutofit/>
          </a:bodyPr>
          <a:lstStyle/>
          <a:p>
            <a:r>
              <a:rPr lang="tr-TR" dirty="0"/>
              <a:t>Avantajları</a:t>
            </a:r>
          </a:p>
          <a:p>
            <a:pPr lvl="1"/>
            <a:r>
              <a:rPr lang="tr-TR" dirty="0"/>
              <a:t>Dersin daha akıcı geçmesini sağlar.</a:t>
            </a:r>
          </a:p>
          <a:p>
            <a:pPr lvl="1"/>
            <a:r>
              <a:rPr lang="tr-TR" dirty="0"/>
              <a:t>Görsel destek sağlar.</a:t>
            </a:r>
          </a:p>
          <a:p>
            <a:pPr lvl="1"/>
            <a:r>
              <a:rPr lang="tr-TR" dirty="0"/>
              <a:t>Zamansal anlamda daha olumludur ve bireye hız kazandırır.</a:t>
            </a:r>
          </a:p>
          <a:p>
            <a:pPr lvl="1"/>
            <a:r>
              <a:rPr lang="tr-TR" dirty="0"/>
              <a:t>Araştırma ve merak duygusunu hissettirir.</a:t>
            </a:r>
          </a:p>
          <a:p>
            <a:pPr lvl="1"/>
            <a:r>
              <a:rPr lang="tr-TR" dirty="0"/>
              <a:t>Anında bildirim almayı sağlar.</a:t>
            </a:r>
          </a:p>
          <a:p>
            <a:pPr lvl="1"/>
            <a:r>
              <a:rPr lang="tr-TR" dirty="0"/>
              <a:t>Geri dönütler daha fazladır.</a:t>
            </a:r>
          </a:p>
          <a:p>
            <a:r>
              <a:rPr lang="tr-TR" dirty="0"/>
              <a:t>Sınırlılıkları</a:t>
            </a:r>
          </a:p>
          <a:p>
            <a:pPr lvl="1"/>
            <a:r>
              <a:rPr lang="tr-TR" dirty="0"/>
              <a:t>Ekonomik olarak maliyeti varır.</a:t>
            </a:r>
          </a:p>
          <a:p>
            <a:pPr lvl="1"/>
            <a:r>
              <a:rPr lang="tr-TR" dirty="0"/>
              <a:t>Kişinin bilgisayar üzerinde iken yüz yüze iletişiminin zayıflamasına yol açar.</a:t>
            </a:r>
          </a:p>
          <a:p>
            <a:pPr lvl="1"/>
            <a:r>
              <a:rPr lang="tr-TR" dirty="0"/>
              <a:t>Kişinin sosyalleşme sürecini olumsuz etkiler.</a:t>
            </a:r>
          </a:p>
        </p:txBody>
      </p:sp>
    </p:spTree>
    <p:extLst>
      <p:ext uri="{BB962C8B-B14F-4D97-AF65-F5344CB8AC3E}">
        <p14:creationId xmlns:p14="http://schemas.microsoft.com/office/powerpoint/2010/main" val="1028821162"/>
      </p:ext>
    </p:extLst>
  </p:cSld>
  <p:clrMapOvr>
    <a:masterClrMapping/>
  </p:clrMapOvr>
</p:sld>
</file>

<file path=ppt/theme/theme1.xml><?xml version="1.0" encoding="utf-8"?>
<a:theme xmlns:a="http://schemas.openxmlformats.org/drawingml/2006/main" name="Duma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{8A222CE1-7AF5-CF45-8B1C-2C4152D8B68C}tf10001069</Template>
  <TotalTime>1780</TotalTime>
  <Words>1981</Words>
  <Application>Microsoft Macintosh PowerPoint</Application>
  <PresentationFormat>Geniş ekran</PresentationFormat>
  <Paragraphs>222</Paragraphs>
  <Slides>32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32</vt:i4>
      </vt:variant>
    </vt:vector>
  </HeadingPairs>
  <TitlesOfParts>
    <vt:vector size="36" baseType="lpstr">
      <vt:lpstr>Arial</vt:lpstr>
      <vt:lpstr>Century Gothic</vt:lpstr>
      <vt:lpstr>Wingdings 3</vt:lpstr>
      <vt:lpstr>Duman</vt:lpstr>
      <vt:lpstr>ÖĞRETİM İLKE VE YÖNTEMLERİ</vt:lpstr>
      <vt:lpstr>DERS İÇERİĞİ</vt:lpstr>
      <vt:lpstr>İŞBİRLİKÇİ ÖĞRENME YAKLAŞIMI</vt:lpstr>
      <vt:lpstr>İŞBİRLİKÇİ ÖĞRENME YAKLAŞIMI</vt:lpstr>
      <vt:lpstr>İŞBİRLİKÇİ ÖĞRENME YAKLAŞIMI</vt:lpstr>
      <vt:lpstr>İŞBİRLİKÇİ ÖĞRENME YAKLAŞIMI</vt:lpstr>
      <vt:lpstr>İŞBİRLİKÇİ ÖĞRENME YAKLAŞIMI</vt:lpstr>
      <vt:lpstr>İŞBİRLİKÇİ ÖĞRENME YAKLAŞIMI</vt:lpstr>
      <vt:lpstr>İŞBİRLİKÇİ ÖĞRENME YAKLAŞIMI</vt:lpstr>
      <vt:lpstr>ÇOKLU ZEKA YAKLAŞIMI</vt:lpstr>
      <vt:lpstr>Çoklu Zeka Kuramı</vt:lpstr>
      <vt:lpstr>Çoklu Zeka Kuramı</vt:lpstr>
      <vt:lpstr>ÇOKLU ZEKA YAKLAŞIMI</vt:lpstr>
      <vt:lpstr>ÇOKLU ZEKA YAKLAŞIMI</vt:lpstr>
      <vt:lpstr>YAPILANDIRMACI YAKLAŞIM</vt:lpstr>
      <vt:lpstr>YAPILANDIRMACI YAKLAŞIM</vt:lpstr>
      <vt:lpstr>YAPILANDIRMACI YAKLAŞIM</vt:lpstr>
      <vt:lpstr>YAPILANDIRMACI YAKLAŞIM</vt:lpstr>
      <vt:lpstr>YAPILANDIRMACI YAKLAŞIM</vt:lpstr>
      <vt:lpstr>PROGRAMLI ÖĞRETİM MODELİ</vt:lpstr>
      <vt:lpstr>PROGRAMLI ÖĞRETİM MODELİ</vt:lpstr>
      <vt:lpstr>PROGRAMLI ÖĞRETİM MODELİ</vt:lpstr>
      <vt:lpstr>PROGRAMLI ÖĞRETİM MODELİ</vt:lpstr>
      <vt:lpstr>BASAMAKLI ÖĞRETİM MODELİ</vt:lpstr>
      <vt:lpstr>BASAMAKLI ÖĞRETİM MODELİ</vt:lpstr>
      <vt:lpstr>BASAMAKLI ÖĞRETİM MODELİ</vt:lpstr>
      <vt:lpstr>BİREYSELLEŞTİRİLMİŞ ÖĞRETİM YAKLAŞIMI</vt:lpstr>
      <vt:lpstr>BİREYSELLEŞTİRİLMİŞ ÖĞRETİM YAKLAŞIMI</vt:lpstr>
      <vt:lpstr>BİREYSELLEŞTİRİLMİŞ ÖĞRETİM YAKLAŞIMI</vt:lpstr>
      <vt:lpstr>BİLGİSAYAR DESTEKLİ ÖĞRETİM</vt:lpstr>
      <vt:lpstr>BİLGİSAYAR DESTEKLİ ÖĞRETİM</vt:lpstr>
      <vt:lpstr>BİLGİSAYAR DESTEKLİ ÖĞRETİM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ELİF SOBİ</dc:creator>
  <cp:lastModifiedBy>ELİF SOBİ</cp:lastModifiedBy>
  <cp:revision>5</cp:revision>
  <dcterms:created xsi:type="dcterms:W3CDTF">2021-11-10T20:45:45Z</dcterms:created>
  <dcterms:modified xsi:type="dcterms:W3CDTF">2021-11-17T21:27:09Z</dcterms:modified>
</cp:coreProperties>
</file>